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handoutMasterIdLst>
    <p:handoutMasterId r:id="rId33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18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035" cy="456873"/>
          </a:xfrm>
          <a:prstGeom prst="rect">
            <a:avLst/>
          </a:prstGeom>
          <a:noFill/>
          <a:ln>
            <a:noFill/>
          </a:ln>
        </p:spPr>
        <p:txBody>
          <a:bodyPr vert="horz" wrap="none" lIns="80766" tIns="40383" rIns="80766" bIns="40383" anchorCtr="0" compatLnSpc="0">
            <a:noAutofit/>
          </a:bodyPr>
          <a:lstStyle/>
          <a:p>
            <a:pPr hangingPunct="0">
              <a:defRPr sz="1400"/>
            </a:pPr>
            <a:endParaRPr lang="en-US" sz="1300"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3881647" y="0"/>
            <a:ext cx="2976035" cy="456873"/>
          </a:xfrm>
          <a:prstGeom prst="rect">
            <a:avLst/>
          </a:prstGeom>
          <a:noFill/>
          <a:ln>
            <a:noFill/>
          </a:ln>
        </p:spPr>
        <p:txBody>
          <a:bodyPr vert="horz" wrap="none" lIns="80766" tIns="40383" rIns="80766" bIns="40383" anchorCtr="0" compatLnSpc="0">
            <a:noAutofit/>
          </a:bodyPr>
          <a:lstStyle/>
          <a:p>
            <a:pPr algn="r" hangingPunct="0">
              <a:defRPr sz="1400"/>
            </a:pPr>
            <a:endParaRPr lang="en-US" sz="1300"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8686800"/>
            <a:ext cx="2976035" cy="456873"/>
          </a:xfrm>
          <a:prstGeom prst="rect">
            <a:avLst/>
          </a:prstGeom>
          <a:noFill/>
          <a:ln>
            <a:noFill/>
          </a:ln>
        </p:spPr>
        <p:txBody>
          <a:bodyPr vert="horz" wrap="none" lIns="80766" tIns="40383" rIns="80766" bIns="40383" anchor="b" anchorCtr="0" compatLnSpc="0">
            <a:noAutofit/>
          </a:bodyPr>
          <a:lstStyle/>
          <a:p>
            <a:pPr hangingPunct="0">
              <a:defRPr sz="1400"/>
            </a:pPr>
            <a:endParaRPr lang="en-US" sz="1300"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3881647" y="8686800"/>
            <a:ext cx="2976035" cy="456873"/>
          </a:xfrm>
          <a:prstGeom prst="rect">
            <a:avLst/>
          </a:prstGeom>
          <a:noFill/>
          <a:ln>
            <a:noFill/>
          </a:ln>
        </p:spPr>
        <p:txBody>
          <a:bodyPr vert="horz" wrap="none" lIns="80766" tIns="40383" rIns="80766" bIns="40383" anchor="b" anchorCtr="0" compatLnSpc="0">
            <a:noAutofit/>
          </a:bodyPr>
          <a:lstStyle/>
          <a:p>
            <a:pPr algn="r" hangingPunct="0">
              <a:defRPr sz="1400"/>
            </a:pPr>
            <a:fld id="{69DD1991-CED8-43C0-AECD-49CF36CE5C54}" type="slidenum">
              <a:t>‹#›</a:t>
            </a:fld>
            <a:endParaRPr lang="en-US" sz="1300">
              <a:latin typeface="Arial" pitchFamily="18"/>
              <a:ea typeface="Microsoft YaHei" pitchFamily="2"/>
              <a:cs typeface="Ari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5779430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371599" y="764280"/>
            <a:ext cx="5028480" cy="3771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39" y="4777560"/>
            <a:ext cx="6217560" cy="452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D5561043-D5FE-4802-9E36-BF61B581018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955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US" sz="2000" b="0" i="0" u="none" strike="noStrike" kern="1200">
        <a:ln>
          <a:noFill/>
        </a:ln>
        <a:latin typeface="Arial" pitchFamily="18"/>
        <a:ea typeface="Microsoft YaHei" pitchFamily="2"/>
        <a:cs typeface="Ari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0426BD06-F89D-4674-8622-D191C4F011A1}" type="slidenum">
              <a:t>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8396257-8CB7-4FF9-B29D-AB37BAAE3AD2}" type="slidenum">
              <a:t>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1CFD43E1-8571-41A2-BF37-81110419B435}" type="slidenum">
              <a:t>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B292745C-82FE-4A58-8F5A-B15FC5A8F548}" type="slidenum">
              <a:t>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D477817-10E7-47F0-A33A-D24A9C19D91D}" type="slidenum">
              <a:t>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E255A22-DC21-448E-B274-A63987A07D67}" type="slidenum">
              <a:t>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09D328BE-9D42-4E2E-B4F1-A3FAB952D752}" type="slidenum">
              <a:t>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7F61D10-05C9-4E91-9DAE-517A0C88E4D6}" type="slidenum">
              <a:t>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68C987FD-7EE7-4458-B423-ECED15678F96}" type="slidenum">
              <a:t>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6D89A8BE-BCC8-40F1-9ABC-240B231F9EAD}" type="slidenum">
              <a:t>10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54729ED2-E386-4B9A-B45E-24CA828E5261}" type="slidenum">
              <a:t>11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80EBA5A-0EDB-47CD-AA4E-55BD514D5A39}" type="slidenum">
              <a:t>12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3C6289D8-7712-4717-B4C9-5A879AF48BEF}" type="slidenum">
              <a:t>13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95B69F7-6A1D-4E02-83C4-7F12D41D19C6}" type="slidenum">
              <a:t>14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8F19E53A-E193-4E2C-84D2-8401AB713A4A}" type="slidenum">
              <a:t>15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41E942FC-50CF-40FF-B022-7EE2F6927DB0}" type="slidenum">
              <a:t>16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043B5691-3DBB-465F-8C5E-BD0095CF75EC}" type="slidenum">
              <a:t>17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0965DE11-0420-41E1-A508-28E868EADEFD}" type="slidenum">
              <a:t>18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8C268EB-FB9E-4345-B5E1-65A94436A3E4}" type="slidenum">
              <a:t>19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6F97547F-725C-44C3-A356-E2AC76A4A3AE}" type="slidenum">
              <a:t>20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73A5C1B-A40A-4B64-859A-9C19A2D3B58A}" type="slidenum">
              <a:t>21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0A18D71D-33F1-474E-8C6A-4D24D1A2B318}" type="slidenum">
              <a:t>22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6A806829-F706-47B3-94C8-C344D3A01C33}" type="slidenum">
              <a:t>23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4B023EEA-97CB-49E6-9A96-71F22F8F2D34}" type="slidenum">
              <a:t>24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65E55BEB-65EF-4C5C-B6F3-5D31FC8D526A}" type="slidenum">
              <a:t>25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56F42E40-1E4E-4F55-A7AA-6F54EA5E0B85}" type="slidenum">
              <a:t>26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4F10F915-03C3-45AA-8719-48EB24EDA3D3}" type="slidenum">
              <a:t>27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514B692-FB19-4AB0-B4FA-5424DD008C00}" type="slidenum">
              <a:t>28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534F8E5B-255C-4316-A8A0-D2904A2836E4}" type="slidenum">
              <a:t>29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EEDBE8BC-39A0-4B3A-BFDB-3DE9179A5C04}" type="slidenum"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225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0148E002-8986-4710-A467-8B197542AB89}" type="slidenum"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588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AC3C61A3-879D-4973-A4D0-BF1C6BFEC4F2}" type="slidenum"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033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8600" cy="45259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4963"/>
            <a:ext cx="4038600" cy="45259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AB9C282C-F3C6-43C5-AC1D-9330FE444638}" type="slidenum"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30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4756815B-4BB6-4E80-8DFA-9BD1525834D0}" type="slidenum"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171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68B96CE2-616E-43AD-B19E-4FFA1E6A5655}" type="slidenum"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93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C72F9568-7571-47ED-B19A-547F76067C90}" type="slidenum"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425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47779AA9-3CC7-4D06-847E-BF78FCD92EDD}" type="slidenum"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446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59B3E703-67EF-4BE5-AF51-7D7084FFB0B8}" type="slidenum"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231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ABDCD0D9-4144-4157-9FEC-C489530C5A23}" type="slidenum"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623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6831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6831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5D6C7B9F-4073-4CA3-86B1-DC467F320761}" type="slidenum"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864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4CB5618-D9FB-4B91-8561-3120C7D097D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872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45FDAD5-3E74-42FD-A969-09BD8FB4018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645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B041F43-58B8-47AA-B58C-5D43E78C1C1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60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39ECBC8-A8AB-4A5E-A5A9-16D664D4F74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894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79E56B-D613-48E5-95AB-1556B2A0CC6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086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D305907-76C4-4916-BAAA-B6C90315619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37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80558B1-E23C-4098-BE3B-0871FBB962A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650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1BF0EC9-ECA9-4B84-8C31-BC2D0807125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054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C37BCB0-174F-48E9-95F1-EFCE922EB71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898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AE8AFC7-914D-47E8-A2D0-F70C6C0824B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40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DDCC07E-BC9D-4A38-A1CC-9E60B362352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923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143640" cy="6857640"/>
            <a:chOff x="0" y="0"/>
            <a:chExt cx="9143640" cy="6857640"/>
          </a:xfrm>
        </p:grpSpPr>
        <p:sp>
          <p:nvSpPr>
            <p:cNvPr id="3" name="Freeform 3"/>
            <p:cNvSpPr/>
            <p:nvPr/>
          </p:nvSpPr>
          <p:spPr>
            <a:xfrm>
              <a:off x="0" y="4876920"/>
              <a:ext cx="9143640" cy="1980720"/>
            </a:xfrm>
            <a:custGeom>
              <a:avLst/>
              <a:gdLst>
                <a:gd name="f0" fmla="val 0"/>
                <a:gd name="f1" fmla="val 6027"/>
                <a:gd name="f2" fmla="val 229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6027" h="2296">
                  <a:moveTo>
                    <a:pt x="f1" y="f2"/>
                  </a:moveTo>
                  <a:lnTo>
                    <a:pt x="f0" y="f2"/>
                  </a:lnTo>
                  <a:lnTo>
                    <a:pt x="f0" y="f0"/>
                  </a:lnTo>
                  <a:lnTo>
                    <a:pt x="f1" y="f0"/>
                  </a:lnTo>
                  <a:lnTo>
                    <a:pt x="f1" y="f2"/>
                  </a:lnTo>
                  <a:lnTo>
                    <a:pt x="f1" y="f2"/>
                  </a:lnTo>
                  <a:close/>
                </a:path>
              </a:pathLst>
            </a:custGeom>
            <a:gradFill>
              <a:gsLst>
                <a:gs pos="0">
                  <a:srgbClr val="003399"/>
                </a:gs>
                <a:gs pos="100000">
                  <a:srgbClr val="33CCCC"/>
                </a:gs>
              </a:gsLst>
              <a:lin ang="5400000"/>
            </a:gra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143640" cy="4876560"/>
            </a:xfrm>
            <a:custGeom>
              <a:avLst/>
              <a:gdLst>
                <a:gd name="f0" fmla="val 0"/>
                <a:gd name="f1" fmla="val 6027"/>
                <a:gd name="f2" fmla="val 229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6027" h="2296">
                  <a:moveTo>
                    <a:pt x="f1" y="f2"/>
                  </a:moveTo>
                  <a:lnTo>
                    <a:pt x="f0" y="f2"/>
                  </a:lnTo>
                  <a:lnTo>
                    <a:pt x="f0" y="f0"/>
                  </a:lnTo>
                  <a:lnTo>
                    <a:pt x="f1" y="f0"/>
                  </a:lnTo>
                  <a:lnTo>
                    <a:pt x="f1" y="f2"/>
                  </a:lnTo>
                  <a:lnTo>
                    <a:pt x="f1" y="f2"/>
                  </a:lnTo>
                  <a:close/>
                </a:path>
              </a:pathLst>
            </a:custGeom>
            <a:gradFill>
              <a:gsLst>
                <a:gs pos="0">
                  <a:srgbClr val="001746"/>
                </a:gs>
                <a:gs pos="100000">
                  <a:srgbClr val="003399"/>
                </a:gs>
              </a:gsLst>
              <a:lin ang="5400000"/>
            </a:gra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6248520" y="6262560"/>
            <a:ext cx="2895120" cy="609120"/>
          </a:xfrm>
          <a:custGeom>
            <a:avLst/>
            <a:gdLst>
              <a:gd name="f0" fmla="val 0"/>
              <a:gd name="f1" fmla="val 5748"/>
              <a:gd name="f2" fmla="val 246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5748" h="246">
                <a:moveTo>
                  <a:pt x="f1" y="f2"/>
                </a:moveTo>
                <a:lnTo>
                  <a:pt x="f0" y="f2"/>
                </a:lnTo>
                <a:lnTo>
                  <a:pt x="f0" y="f0"/>
                </a:lnTo>
                <a:lnTo>
                  <a:pt x="f1" y="f0"/>
                </a:lnTo>
                <a:lnTo>
                  <a:pt x="f1" y="f2"/>
                </a:lnTo>
                <a:lnTo>
                  <a:pt x="f1" y="f2"/>
                </a:lnTo>
                <a:close/>
              </a:path>
            </a:pathLst>
          </a:custGeom>
          <a:gradFill>
            <a:gsLst>
              <a:gs pos="0">
                <a:srgbClr val="003399"/>
              </a:gs>
              <a:gs pos="100000">
                <a:srgbClr val="00FFCC"/>
              </a:gs>
            </a:gsLst>
            <a:lin ang="18900000"/>
          </a:gradFill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0" y="6019919"/>
            <a:ext cx="7848360" cy="856800"/>
            <a:chOff x="0" y="6019919"/>
            <a:chExt cx="7848360" cy="856800"/>
          </a:xfrm>
        </p:grpSpPr>
        <p:sp>
          <p:nvSpPr>
            <p:cNvPr id="7" name="Freeform 7"/>
            <p:cNvSpPr/>
            <p:nvPr/>
          </p:nvSpPr>
          <p:spPr>
            <a:xfrm>
              <a:off x="2362320" y="6019919"/>
              <a:ext cx="5143320" cy="850680"/>
            </a:xfrm>
            <a:custGeom>
              <a:avLst/>
              <a:gdLst>
                <a:gd name="f0" fmla="val 0"/>
                <a:gd name="f1" fmla="val 3240"/>
                <a:gd name="f2" fmla="val 536"/>
                <a:gd name="f3" fmla="val 3132"/>
                <a:gd name="f4" fmla="val 469"/>
                <a:gd name="f5" fmla="val 2995"/>
                <a:gd name="f6" fmla="val 395"/>
                <a:gd name="f7" fmla="val 2911"/>
                <a:gd name="f8" fmla="val 375"/>
                <a:gd name="f9" fmla="val 2678"/>
                <a:gd name="f10" fmla="val 228"/>
                <a:gd name="f11" fmla="val 2553"/>
                <a:gd name="f12" fmla="val 74"/>
                <a:gd name="f13" fmla="val 2457"/>
                <a:gd name="f14" fmla="val 7"/>
                <a:gd name="f15" fmla="val 2403"/>
                <a:gd name="f16" fmla="val 47"/>
                <a:gd name="f17" fmla="val 2289"/>
                <a:gd name="f18" fmla="val 2134"/>
                <a:gd name="f19" fmla="val 2044"/>
                <a:gd name="f20" fmla="val 128"/>
                <a:gd name="f21" fmla="val 1775"/>
                <a:gd name="f22" fmla="val 222"/>
                <a:gd name="f23" fmla="val 1602"/>
                <a:gd name="f24" fmla="val 181"/>
                <a:gd name="f25" fmla="val 1560"/>
                <a:gd name="f26" fmla="val 101"/>
                <a:gd name="f27" fmla="val 1542"/>
                <a:gd name="f28" fmla="val 87"/>
                <a:gd name="f29" fmla="val 1446"/>
                <a:gd name="f30" fmla="val 60"/>
                <a:gd name="f31" fmla="val 1375"/>
                <a:gd name="f32" fmla="val 1309"/>
                <a:gd name="f33" fmla="val 1243"/>
                <a:gd name="f34" fmla="val 13"/>
                <a:gd name="f35" fmla="val 1225"/>
                <a:gd name="f36" fmla="val 1189"/>
                <a:gd name="f37" fmla="val 1106"/>
                <a:gd name="f38" fmla="val 34"/>
                <a:gd name="f39" fmla="val 1094"/>
                <a:gd name="f40" fmla="val 40"/>
                <a:gd name="f41" fmla="val 1070"/>
                <a:gd name="f42" fmla="val 54"/>
                <a:gd name="f43" fmla="val 1034"/>
                <a:gd name="f44" fmla="val 1004"/>
                <a:gd name="f45" fmla="val 986"/>
                <a:gd name="f46" fmla="val 956"/>
                <a:gd name="f47" fmla="val 81"/>
                <a:gd name="f48" fmla="val 920"/>
                <a:gd name="f49" fmla="val 94"/>
                <a:gd name="f50" fmla="val 884"/>
                <a:gd name="f51" fmla="val 107"/>
                <a:gd name="f52" fmla="val 843"/>
                <a:gd name="f53" fmla="val 813"/>
                <a:gd name="f54" fmla="val 141"/>
                <a:gd name="f55" fmla="val 789"/>
                <a:gd name="f56" fmla="val 148"/>
                <a:gd name="f57" fmla="val 783"/>
                <a:gd name="f58" fmla="val 154"/>
                <a:gd name="f59" fmla="val 556"/>
                <a:gd name="f60" fmla="val 394"/>
                <a:gd name="f61" fmla="val 294"/>
                <a:gd name="f62" fmla="val 462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3240" h="536">
                  <a:moveTo>
                    <a:pt x="f3" y="f4"/>
                  </a:moveTo>
                  <a:lnTo>
                    <a:pt x="f5" y="f6"/>
                  </a:lnTo>
                  <a:lnTo>
                    <a:pt x="f7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2"/>
                  </a:lnTo>
                  <a:lnTo>
                    <a:pt x="f18" y="f12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12"/>
                  </a:lnTo>
                  <a:lnTo>
                    <a:pt x="f32" y="f28"/>
                  </a:lnTo>
                  <a:lnTo>
                    <a:pt x="f33" y="f34"/>
                  </a:lnTo>
                  <a:lnTo>
                    <a:pt x="f35" y="f0"/>
                  </a:lnTo>
                  <a:lnTo>
                    <a:pt x="f36" y="f0"/>
                  </a:lnTo>
                  <a:lnTo>
                    <a:pt x="f37" y="f38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12"/>
                  </a:lnTo>
                  <a:lnTo>
                    <a:pt x="f44" y="f12"/>
                  </a:lnTo>
                  <a:lnTo>
                    <a:pt x="f45" y="f12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20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59" y="f10"/>
                  </a:lnTo>
                  <a:lnTo>
                    <a:pt x="f60" y="f61"/>
                  </a:lnTo>
                  <a:lnTo>
                    <a:pt x="f51" y="f62"/>
                  </a:lnTo>
                  <a:lnTo>
                    <a:pt x="f0" y="f2"/>
                  </a:lnTo>
                  <a:lnTo>
                    <a:pt x="f1" y="f2"/>
                  </a:lnTo>
                  <a:lnTo>
                    <a:pt x="f3" y="f4"/>
                  </a:lnTo>
                  <a:lnTo>
                    <a:pt x="f3" y="f4"/>
                  </a:lnTo>
                  <a:close/>
                </a:path>
              </a:pathLst>
            </a:custGeom>
            <a:gradFill>
              <a:gsLst>
                <a:gs pos="0">
                  <a:srgbClr val="837763"/>
                </a:gs>
                <a:gs pos="100000">
                  <a:srgbClr val="463416"/>
                </a:gs>
              </a:gsLst>
              <a:lin ang="5400000"/>
            </a:gra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3946680" y="6019919"/>
              <a:ext cx="3901680" cy="856800"/>
              <a:chOff x="3946680" y="6019919"/>
              <a:chExt cx="3901680" cy="856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6267600" y="6031080"/>
                <a:ext cx="1580760" cy="845639"/>
              </a:xfrm>
              <a:custGeom>
                <a:avLst/>
                <a:gdLst>
                  <a:gd name="f0" fmla="val 0"/>
                  <a:gd name="f1" fmla="val 996"/>
                  <a:gd name="f2" fmla="val 533"/>
                  <a:gd name="f3" fmla="val 636"/>
                  <a:gd name="f4" fmla="val 373"/>
                  <a:gd name="f5" fmla="val 495"/>
                  <a:gd name="f6" fmla="val 370"/>
                  <a:gd name="f7" fmla="val 280"/>
                  <a:gd name="f8" fmla="val 249"/>
                  <a:gd name="f9" fmla="val 127"/>
                  <a:gd name="f10" fmla="val 66"/>
                  <a:gd name="f11" fmla="val 22"/>
                  <a:gd name="f12" fmla="val 26"/>
                  <a:gd name="f13" fmla="val 65"/>
                  <a:gd name="f14" fmla="val 30"/>
                  <a:gd name="f15" fmla="val 119"/>
                  <a:gd name="f16" fmla="val 75"/>
                  <a:gd name="f17" fmla="val 243"/>
                  <a:gd name="f18" fmla="val 45"/>
                  <a:gd name="f19" fmla="val 422"/>
                  <a:gd name="f20" fmla="val 200"/>
                  <a:gd name="f21" fmla="val 329"/>
                  <a:gd name="f22" fmla="val 612"/>
                  <a:gd name="f23" fmla="val 529"/>
                  <a:gd name="f24" fmla="val 828"/>
                  <a:gd name="f25" fmla="val 473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996" h="533">
                    <a:moveTo>
                      <a:pt x="f3" y="f4"/>
                    </a:moveTo>
                    <a:lnTo>
                      <a:pt x="f5" y="f6"/>
                    </a:lnTo>
                    <a:lnTo>
                      <a:pt x="f7" y="f8"/>
                    </a:lnTo>
                    <a:lnTo>
                      <a:pt x="f9" y="f10"/>
                    </a:lnTo>
                    <a:lnTo>
                      <a:pt x="f0" y="f0"/>
                    </a:lnTo>
                    <a:lnTo>
                      <a:pt x="f11" y="f12"/>
                    </a:lnTo>
                    <a:lnTo>
                      <a:pt x="f0" y="f13"/>
                    </a:lnTo>
                    <a:lnTo>
                      <a:pt x="f14" y="f15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"/>
                    </a:lnTo>
                    <a:lnTo>
                      <a:pt x="f1" y="f23"/>
                    </a:lnTo>
                    <a:lnTo>
                      <a:pt x="f24" y="f25"/>
                    </a:lnTo>
                    <a:lnTo>
                      <a:pt x="f3" y="f4"/>
                    </a:lnTo>
                    <a:close/>
                  </a:path>
                </a:pathLst>
              </a:custGeom>
              <a:solidFill>
                <a:srgbClr val="463416"/>
              </a:solidFill>
              <a:ln>
                <a:noFill/>
                <a:prstDash val="solid"/>
              </a:ln>
            </p:spPr>
            <p:txBody>
              <a:bodyPr vert="horz" wrap="square" lIns="90000" tIns="45000" rIns="90000" bIns="4500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Arial" pitchFamily="2"/>
                </a:endParaRPr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4249800" y="6019919"/>
                <a:ext cx="294840" cy="626760"/>
              </a:xfrm>
              <a:custGeom>
                <a:avLst/>
                <a:gdLst>
                  <a:gd name="f0" fmla="val 0"/>
                  <a:gd name="f1" fmla="val 186"/>
                  <a:gd name="f2" fmla="val 353"/>
                  <a:gd name="f3" fmla="val 36"/>
                  <a:gd name="f4" fmla="val 54"/>
                  <a:gd name="f5" fmla="val 18"/>
                  <a:gd name="f6" fmla="val 24"/>
                  <a:gd name="f7" fmla="val 30"/>
                  <a:gd name="f8" fmla="val 66"/>
                  <a:gd name="f9" fmla="val 42"/>
                  <a:gd name="f10" fmla="val 114"/>
                  <a:gd name="f11" fmla="val 48"/>
                  <a:gd name="f12" fmla="val 162"/>
                  <a:gd name="f13" fmla="val 233"/>
                  <a:gd name="f14" fmla="val 84"/>
                  <a:gd name="f15" fmla="val 216"/>
                  <a:gd name="f16" fmla="val 126"/>
                  <a:gd name="f17" fmla="val 144"/>
                  <a:gd name="f18" fmla="val 120"/>
                  <a:gd name="f19" fmla="val 90"/>
                  <a:gd name="f20" fmla="val 6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186" h="353">
                    <a:moveTo>
                      <a:pt x="f3" y="f0"/>
                    </a:moveTo>
                    <a:lnTo>
                      <a:pt x="f4" y="f5"/>
                    </a:lnTo>
                    <a:lnTo>
                      <a:pt x="f6" y="f7"/>
                    </a:lnTo>
                    <a:lnTo>
                      <a:pt x="f5" y="f8"/>
                    </a:lnTo>
                    <a:lnTo>
                      <a:pt x="f9" y="f10"/>
                    </a:lnTo>
                    <a:lnTo>
                      <a:pt x="f11" y="f12"/>
                    </a:lnTo>
                    <a:lnTo>
                      <a:pt x="f0" y="f2"/>
                    </a:lnTo>
                    <a:lnTo>
                      <a:pt x="f4" y="f13"/>
                    </a:lnTo>
                    <a:lnTo>
                      <a:pt x="f14" y="f15"/>
                    </a:lnTo>
                    <a:lnTo>
                      <a:pt x="f16" y="f16"/>
                    </a:lnTo>
                    <a:lnTo>
                      <a:pt x="f17" y="f18"/>
                    </a:lnTo>
                    <a:lnTo>
                      <a:pt x="f17" y="f19"/>
                    </a:lnTo>
                    <a:lnTo>
                      <a:pt x="f1" y="f8"/>
                    </a:lnTo>
                    <a:lnTo>
                      <a:pt x="f12" y="f20"/>
                    </a:lnTo>
                    <a:lnTo>
                      <a:pt x="f3" y="f0"/>
                    </a:lnTo>
                    <a:lnTo>
                      <a:pt x="f3" y="f0"/>
                    </a:lnTo>
                    <a:close/>
                  </a:path>
                </a:pathLst>
              </a:custGeom>
              <a:solidFill>
                <a:srgbClr val="463416"/>
              </a:solidFill>
              <a:ln>
                <a:noFill/>
                <a:prstDash val="solid"/>
              </a:ln>
            </p:spPr>
            <p:txBody>
              <a:bodyPr vert="horz" wrap="square" lIns="90000" tIns="45000" rIns="90000" bIns="4500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Arial" pitchFamily="2"/>
                </a:endParaRPr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4809960" y="6180120"/>
                <a:ext cx="599760" cy="429840"/>
              </a:xfrm>
              <a:custGeom>
                <a:avLst/>
                <a:gdLst>
                  <a:gd name="f0" fmla="val 0"/>
                  <a:gd name="f1" fmla="val 378"/>
                  <a:gd name="f2" fmla="val 271"/>
                  <a:gd name="f3" fmla="val 18"/>
                  <a:gd name="f4" fmla="val 12"/>
                  <a:gd name="f5" fmla="val 13"/>
                  <a:gd name="f6" fmla="val 40"/>
                  <a:gd name="f7" fmla="val 60"/>
                  <a:gd name="f8" fmla="val 121"/>
                  <a:gd name="f9" fmla="val 310"/>
                  <a:gd name="f10" fmla="val 290"/>
                  <a:gd name="f11" fmla="val 139"/>
                  <a:gd name="f12" fmla="val 76"/>
                  <a:gd name="f13" fmla="val 251"/>
                  <a:gd name="f14" fmla="val 94"/>
                  <a:gd name="f15" fmla="val 90"/>
                  <a:gd name="f16" fmla="val 54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378" h="271">
                    <a:moveTo>
                      <a:pt x="f3" y="f0"/>
                    </a:moveTo>
                    <a:lnTo>
                      <a:pt x="f4" y="f5"/>
                    </a:lnTo>
                    <a:lnTo>
                      <a:pt x="f0" y="f6"/>
                    </a:lnTo>
                    <a:lnTo>
                      <a:pt x="f7" y="f8"/>
                    </a:lnTo>
                    <a:lnTo>
                      <a:pt x="f9" y="f2"/>
                    </a:lnTo>
                    <a:lnTo>
                      <a:pt x="f10" y="f11"/>
                    </a:lnTo>
                    <a:lnTo>
                      <a:pt x="f1" y="f12"/>
                    </a:lnTo>
                    <a:lnTo>
                      <a:pt x="f13" y="f14"/>
                    </a:lnTo>
                    <a:lnTo>
                      <a:pt x="f15" y="f16"/>
                    </a:lnTo>
                    <a:lnTo>
                      <a:pt x="f3" y="f0"/>
                    </a:lnTo>
                    <a:lnTo>
                      <a:pt x="f3" y="f0"/>
                    </a:lnTo>
                    <a:close/>
                  </a:path>
                </a:pathLst>
              </a:custGeom>
              <a:solidFill>
                <a:srgbClr val="463416"/>
              </a:solidFill>
              <a:ln>
                <a:noFill/>
                <a:prstDash val="solid"/>
              </a:ln>
            </p:spPr>
            <p:txBody>
              <a:bodyPr vert="horz" wrap="square" lIns="90000" tIns="45000" rIns="90000" bIns="4500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Arial" pitchFamily="2"/>
                </a:endParaRPr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5759280" y="6137279"/>
                <a:ext cx="245880" cy="117000"/>
              </a:xfrm>
              <a:custGeom>
                <a:avLst/>
                <a:gdLst>
                  <a:gd name="f0" fmla="val 0"/>
                  <a:gd name="f1" fmla="val 155"/>
                  <a:gd name="f2" fmla="val 66"/>
                  <a:gd name="f3" fmla="val 114"/>
                  <a:gd name="f4" fmla="val 6"/>
                  <a:gd name="f5" fmla="val 18"/>
                  <a:gd name="f6" fmla="val 24"/>
                  <a:gd name="f7" fmla="val 78"/>
                  <a:gd name="f8" fmla="val 60"/>
                  <a:gd name="f9" fmla="val 96"/>
                  <a:gd name="f10" fmla="val 42"/>
                  <a:gd name="f11" fmla="val 126"/>
                  <a:gd name="f12" fmla="val 149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155" h="66">
                    <a:moveTo>
                      <a:pt x="f3" y="f0"/>
                    </a:moveTo>
                    <a:lnTo>
                      <a:pt x="f0" y="f0"/>
                    </a:lnTo>
                    <a:lnTo>
                      <a:pt x="f0" y="f0"/>
                    </a:lnTo>
                    <a:lnTo>
                      <a:pt x="f4" y="f4"/>
                    </a:lnTo>
                    <a:lnTo>
                      <a:pt x="f4" y="f5"/>
                    </a:lnTo>
                    <a:lnTo>
                      <a:pt x="f0" y="f6"/>
                    </a:lnTo>
                    <a:lnTo>
                      <a:pt x="f7" y="f8"/>
                    </a:lnTo>
                    <a:lnTo>
                      <a:pt x="f9" y="f10"/>
                    </a:lnTo>
                    <a:lnTo>
                      <a:pt x="f1" y="f2"/>
                    </a:lnTo>
                    <a:lnTo>
                      <a:pt x="f11" y="f6"/>
                    </a:lnTo>
                    <a:lnTo>
                      <a:pt x="f12" y="f0"/>
                    </a:lnTo>
                    <a:lnTo>
                      <a:pt x="f3" y="f0"/>
                    </a:lnTo>
                    <a:lnTo>
                      <a:pt x="f3" y="f0"/>
                    </a:lnTo>
                    <a:close/>
                  </a:path>
                </a:pathLst>
              </a:custGeom>
              <a:solidFill>
                <a:srgbClr val="463416"/>
              </a:solidFill>
              <a:ln>
                <a:noFill/>
                <a:prstDash val="solid"/>
              </a:ln>
            </p:spPr>
            <p:txBody>
              <a:bodyPr vert="horz" wrap="square" lIns="90000" tIns="45000" rIns="90000" bIns="4500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Arial" pitchFamily="2"/>
                </a:endParaRPr>
              </a:p>
            </p:txBody>
          </p:sp>
          <p:sp>
            <p:nvSpPr>
              <p:cNvPr id="13" name="Freeform 13"/>
              <p:cNvSpPr/>
              <p:nvPr/>
            </p:nvSpPr>
            <p:spPr>
              <a:xfrm>
                <a:off x="3946680" y="6126120"/>
                <a:ext cx="66240" cy="128160"/>
              </a:xfrm>
              <a:custGeom>
                <a:avLst/>
                <a:gdLst>
                  <a:gd name="f0" fmla="val 0"/>
                  <a:gd name="f1" fmla="val 42"/>
                  <a:gd name="f2" fmla="val 72"/>
                  <a:gd name="f3" fmla="val 6"/>
                  <a:gd name="f4" fmla="val 36"/>
                  <a:gd name="f5" fmla="val 18"/>
                  <a:gd name="f6" fmla="val 12"/>
                  <a:gd name="f7" fmla="val 24"/>
                  <a:gd name="f8" fmla="val 30"/>
                  <a:gd name="f9" fmla="val 48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42" h="72">
                    <a:moveTo>
                      <a:pt x="f3" y="f4"/>
                    </a:moveTo>
                    <a:lnTo>
                      <a:pt x="f0" y="f5"/>
                    </a:lnTo>
                    <a:lnTo>
                      <a:pt x="f6" y="f3"/>
                    </a:lnTo>
                    <a:lnTo>
                      <a:pt x="f0" y="f3"/>
                    </a:lnTo>
                    <a:lnTo>
                      <a:pt x="f6" y="f3"/>
                    </a:lnTo>
                    <a:lnTo>
                      <a:pt x="f7" y="f3"/>
                    </a:lnTo>
                    <a:lnTo>
                      <a:pt x="f4" y="f3"/>
                    </a:lnTo>
                    <a:lnTo>
                      <a:pt x="f1" y="f0"/>
                    </a:lnTo>
                    <a:lnTo>
                      <a:pt x="f8" y="f5"/>
                    </a:lnTo>
                    <a:lnTo>
                      <a:pt x="f1" y="f9"/>
                    </a:lnTo>
                    <a:lnTo>
                      <a:pt x="f6" y="f2"/>
                    </a:lnTo>
                    <a:lnTo>
                      <a:pt x="f3" y="f4"/>
                    </a:lnTo>
                    <a:lnTo>
                      <a:pt x="f3" y="f4"/>
                    </a:lnTo>
                    <a:close/>
                  </a:path>
                </a:pathLst>
              </a:custGeom>
              <a:solidFill>
                <a:srgbClr val="463416"/>
              </a:solidFill>
              <a:ln>
                <a:noFill/>
                <a:prstDash val="solid"/>
              </a:ln>
            </p:spPr>
            <p:txBody>
              <a:bodyPr vert="horz" wrap="square" lIns="90000" tIns="45000" rIns="90000" bIns="4500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Arial" pitchFamily="2"/>
                </a:endParaRPr>
              </a:p>
            </p:txBody>
          </p:sp>
        </p:grpSp>
        <p:sp>
          <p:nvSpPr>
            <p:cNvPr id="14" name="Freeform 14"/>
            <p:cNvSpPr/>
            <p:nvPr/>
          </p:nvSpPr>
          <p:spPr>
            <a:xfrm>
              <a:off x="0" y="6019919"/>
              <a:ext cx="6311520" cy="848879"/>
            </a:xfrm>
            <a:custGeom>
              <a:avLst/>
              <a:gdLst>
                <a:gd name="f0" fmla="val 180"/>
                <a:gd name="f1" fmla="val 0"/>
                <a:gd name="f2" fmla="val 3976"/>
                <a:gd name="f3" fmla="val 527"/>
                <a:gd name="f4" fmla="val 3970"/>
                <a:gd name="f5" fmla="val 3844"/>
                <a:gd name="f6" fmla="val 509"/>
                <a:gd name="f7" fmla="val 2487"/>
                <a:gd name="f8" fmla="val 305"/>
                <a:gd name="f9" fmla="val 2039"/>
                <a:gd name="f10" fmla="val 36"/>
                <a:gd name="f11" fmla="val 1907"/>
                <a:gd name="f12" fmla="val 24"/>
                <a:gd name="f13" fmla="val 1883"/>
                <a:gd name="f14" fmla="val 54"/>
                <a:gd name="f15" fmla="val 1859"/>
                <a:gd name="f16" fmla="val 1830"/>
                <a:gd name="f17" fmla="val 30"/>
                <a:gd name="f18" fmla="val 1704"/>
                <a:gd name="f19" fmla="val 102"/>
                <a:gd name="f20" fmla="val 1608"/>
                <a:gd name="f21" fmla="val 126"/>
                <a:gd name="f22" fmla="val 1561"/>
                <a:gd name="f23" fmla="val 132"/>
                <a:gd name="f24" fmla="val 1495"/>
                <a:gd name="f25" fmla="val 1357"/>
                <a:gd name="f26" fmla="val 1285"/>
                <a:gd name="f27" fmla="val 1280"/>
                <a:gd name="f28" fmla="val 18"/>
                <a:gd name="f29" fmla="val 1262"/>
                <a:gd name="f30" fmla="val 12"/>
                <a:gd name="f31" fmla="val 1238"/>
                <a:gd name="f32" fmla="val 6"/>
                <a:gd name="f33" fmla="val 1220"/>
                <a:gd name="f34" fmla="val 1196"/>
                <a:gd name="f35" fmla="val 1166"/>
                <a:gd name="f36" fmla="val 1142"/>
                <a:gd name="f37" fmla="val 1136"/>
                <a:gd name="f38" fmla="val 1130"/>
                <a:gd name="f39" fmla="val 1124"/>
                <a:gd name="f40" fmla="val 1118"/>
                <a:gd name="f41" fmla="val 1100"/>
                <a:gd name="f42" fmla="val 1088"/>
                <a:gd name="f43" fmla="val 1070"/>
                <a:gd name="f44" fmla="val 1052"/>
                <a:gd name="f45" fmla="val 1034"/>
                <a:gd name="f46" fmla="val 1028"/>
                <a:gd name="f47" fmla="val 42"/>
                <a:gd name="f48" fmla="val 969"/>
                <a:gd name="f49" fmla="val 60"/>
                <a:gd name="f50" fmla="val 921"/>
                <a:gd name="f51" fmla="val 72"/>
                <a:gd name="f52" fmla="val 855"/>
                <a:gd name="f53" fmla="val 48"/>
                <a:gd name="f54" fmla="val 825"/>
                <a:gd name="f55" fmla="val 759"/>
                <a:gd name="f56" fmla="val 735"/>
                <a:gd name="f57" fmla="val 706"/>
                <a:gd name="f58" fmla="val 640"/>
                <a:gd name="f59" fmla="val 544"/>
                <a:gd name="f60" fmla="val 389"/>
                <a:gd name="f61" fmla="val 323"/>
                <a:gd name="f62" fmla="val 317"/>
                <a:gd name="f63" fmla="val 287"/>
                <a:gd name="f64" fmla="val 78"/>
                <a:gd name="f65" fmla="val 263"/>
                <a:gd name="f66" fmla="val 90"/>
                <a:gd name="f67" fmla="val 203"/>
                <a:gd name="f68" fmla="val 120"/>
                <a:gd name="f69" fmla="val 149"/>
                <a:gd name="f70" fmla="val 150"/>
                <a:gd name="f71" fmla="val 168"/>
                <a:gd name="f72" fmla="val 1010"/>
                <a:gd name="f73" fmla="val 3725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3976" h="527">
                  <a:moveTo>
                    <a:pt x="f2" y="f3"/>
                  </a:moveTo>
                  <a:lnTo>
                    <a:pt x="f4" y="f3"/>
                  </a:lnTo>
                  <a:lnTo>
                    <a:pt x="f5" y="f6"/>
                  </a:lnTo>
                  <a:lnTo>
                    <a:pt x="f7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4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19"/>
                  </a:lnTo>
                  <a:lnTo>
                    <a:pt x="f25" y="f21"/>
                  </a:lnTo>
                  <a:lnTo>
                    <a:pt x="f26" y="f12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1"/>
                  </a:lnTo>
                  <a:lnTo>
                    <a:pt x="f34" y="f1"/>
                  </a:lnTo>
                  <a:lnTo>
                    <a:pt x="f35" y="f1"/>
                  </a:lnTo>
                  <a:lnTo>
                    <a:pt x="f36" y="f1"/>
                  </a:lnTo>
                  <a:lnTo>
                    <a:pt x="f37" y="f1"/>
                  </a:lnTo>
                  <a:lnTo>
                    <a:pt x="f38" y="f1"/>
                  </a:lnTo>
                  <a:lnTo>
                    <a:pt x="f39" y="f32"/>
                  </a:lnTo>
                  <a:lnTo>
                    <a:pt x="f40" y="f30"/>
                  </a:lnTo>
                  <a:lnTo>
                    <a:pt x="f41" y="f28"/>
                  </a:lnTo>
                  <a:lnTo>
                    <a:pt x="f42" y="f28"/>
                  </a:lnTo>
                  <a:lnTo>
                    <a:pt x="f43" y="f12"/>
                  </a:lnTo>
                  <a:lnTo>
                    <a:pt x="f44" y="f17"/>
                  </a:lnTo>
                  <a:lnTo>
                    <a:pt x="f45" y="f10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3"/>
                  </a:lnTo>
                  <a:lnTo>
                    <a:pt x="f55" y="f51"/>
                  </a:lnTo>
                  <a:lnTo>
                    <a:pt x="f56" y="f51"/>
                  </a:lnTo>
                  <a:lnTo>
                    <a:pt x="f57" y="f49"/>
                  </a:lnTo>
                  <a:lnTo>
                    <a:pt x="f58" y="f49"/>
                  </a:lnTo>
                  <a:lnTo>
                    <a:pt x="f59" y="f51"/>
                  </a:lnTo>
                  <a:lnTo>
                    <a:pt x="f60" y="f28"/>
                  </a:lnTo>
                  <a:lnTo>
                    <a:pt x="f61" y="f49"/>
                  </a:lnTo>
                  <a:lnTo>
                    <a:pt x="f62" y="f49"/>
                  </a:lnTo>
                  <a:lnTo>
                    <a:pt x="f8" y="f51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64" y="f71"/>
                  </a:lnTo>
                  <a:lnTo>
                    <a:pt x="f1" y="f0"/>
                  </a:lnTo>
                  <a:lnTo>
                    <a:pt x="f1" y="f3"/>
                  </a:lnTo>
                  <a:lnTo>
                    <a:pt x="f72" y="f3"/>
                  </a:lnTo>
                  <a:lnTo>
                    <a:pt x="f73" y="f3"/>
                  </a:lnTo>
                  <a:lnTo>
                    <a:pt x="f2" y="f3"/>
                  </a:lnTo>
                  <a:lnTo>
                    <a:pt x="f2" y="f3"/>
                  </a:lnTo>
                  <a:close/>
                </a:path>
              </a:pathLst>
            </a:custGeom>
            <a:gradFill>
              <a:gsLst>
                <a:gs pos="0">
                  <a:srgbClr val="72654E"/>
                </a:gs>
                <a:gs pos="100000">
                  <a:srgbClr val="463416"/>
                </a:gs>
              </a:gsLst>
              <a:lin ang="5400000"/>
            </a:gra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27120" y="6021360"/>
            <a:ext cx="5684400" cy="848879"/>
            <a:chOff x="627120" y="6021360"/>
            <a:chExt cx="5684400" cy="848879"/>
          </a:xfrm>
        </p:grpSpPr>
        <p:sp>
          <p:nvSpPr>
            <p:cNvPr id="16" name="Freeform 16"/>
            <p:cNvSpPr/>
            <p:nvPr/>
          </p:nvSpPr>
          <p:spPr>
            <a:xfrm>
              <a:off x="1898640" y="6021360"/>
              <a:ext cx="579240" cy="461520"/>
            </a:xfrm>
            <a:custGeom>
              <a:avLst/>
              <a:gdLst>
                <a:gd name="f0" fmla="val 180"/>
                <a:gd name="f1" fmla="val 0"/>
                <a:gd name="f2" fmla="val 365"/>
                <a:gd name="f3" fmla="val 287"/>
                <a:gd name="f4" fmla="val 24"/>
                <a:gd name="f5" fmla="val 60"/>
                <a:gd name="f6" fmla="val 66"/>
                <a:gd name="f7" fmla="val 108"/>
                <a:gd name="f8" fmla="val 143"/>
                <a:gd name="f9" fmla="val 191"/>
                <a:gd name="f10" fmla="val 168"/>
                <a:gd name="f11" fmla="val 341"/>
                <a:gd name="f12" fmla="val 305"/>
                <a:gd name="f13" fmla="val 174"/>
                <a:gd name="f14" fmla="val 132"/>
                <a:gd name="f15" fmla="val 359"/>
                <a:gd name="f16" fmla="val 126"/>
                <a:gd name="f17" fmla="val 335"/>
                <a:gd name="f18" fmla="val 114"/>
                <a:gd name="f19" fmla="val 299"/>
                <a:gd name="f20" fmla="val 90"/>
                <a:gd name="f21" fmla="val 257"/>
                <a:gd name="f22" fmla="val 72"/>
                <a:gd name="f23" fmla="val 215"/>
                <a:gd name="f24" fmla="val 54"/>
                <a:gd name="f25" fmla="val 173"/>
                <a:gd name="f26" fmla="val 36"/>
                <a:gd name="f27" fmla="val 131"/>
                <a:gd name="f28" fmla="val 18"/>
                <a:gd name="f29" fmla="val 107"/>
                <a:gd name="f30" fmla="val 95"/>
                <a:gd name="f31" fmla="val 12"/>
                <a:gd name="f32" fmla="val 6"/>
                <a:gd name="f33" fmla="val 42"/>
                <a:gd name="f34" fmla="val 3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365" h="287">
                  <a:moveTo>
                    <a:pt x="f4" y="f4"/>
                  </a:moveTo>
                  <a:lnTo>
                    <a:pt x="f1" y="f5"/>
                  </a:lnTo>
                  <a:lnTo>
                    <a:pt x="f6" y="f7"/>
                  </a:lnTo>
                  <a:lnTo>
                    <a:pt x="f8" y="f0"/>
                  </a:lnTo>
                  <a:lnTo>
                    <a:pt x="f9" y="f10"/>
                  </a:lnTo>
                  <a:lnTo>
                    <a:pt x="f11" y="f3"/>
                  </a:lnTo>
                  <a:lnTo>
                    <a:pt x="f12" y="f13"/>
                  </a:lnTo>
                  <a:lnTo>
                    <a:pt x="f2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8" y="f4"/>
                  </a:lnTo>
                  <a:lnTo>
                    <a:pt x="f27" y="f28"/>
                  </a:lnTo>
                  <a:lnTo>
                    <a:pt x="f29" y="f28"/>
                  </a:lnTo>
                  <a:lnTo>
                    <a:pt x="f30" y="f28"/>
                  </a:lnTo>
                  <a:lnTo>
                    <a:pt x="f22" y="f31"/>
                  </a:lnTo>
                  <a:lnTo>
                    <a:pt x="f6" y="f31"/>
                  </a:lnTo>
                  <a:lnTo>
                    <a:pt x="f24" y="f32"/>
                  </a:lnTo>
                  <a:lnTo>
                    <a:pt x="f33" y="f1"/>
                  </a:lnTo>
                  <a:lnTo>
                    <a:pt x="f34" y="f1"/>
                  </a:lnTo>
                  <a:lnTo>
                    <a:pt x="f4" y="f4"/>
                  </a:lnTo>
                  <a:lnTo>
                    <a:pt x="f4" y="f4"/>
                  </a:lnTo>
                  <a:close/>
                </a:path>
              </a:pathLst>
            </a:custGeom>
            <a:solidFill>
              <a:srgbClr val="463416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084480" y="6078599"/>
              <a:ext cx="3227040" cy="791640"/>
            </a:xfrm>
            <a:custGeom>
              <a:avLst/>
              <a:gdLst>
                <a:gd name="f0" fmla="val 0"/>
                <a:gd name="f1" fmla="val 2033"/>
                <a:gd name="f2" fmla="val 499"/>
                <a:gd name="f3" fmla="val 186"/>
                <a:gd name="f4" fmla="val 18"/>
                <a:gd name="f5" fmla="val 138"/>
                <a:gd name="f6" fmla="val 6"/>
                <a:gd name="f7" fmla="val 96"/>
                <a:gd name="f8" fmla="val 36"/>
                <a:gd name="f9" fmla="val 12"/>
                <a:gd name="f10" fmla="val 25"/>
                <a:gd name="f11" fmla="val 128"/>
                <a:gd name="f12" fmla="val 60"/>
                <a:gd name="f13" fmla="val 104"/>
                <a:gd name="f14" fmla="val 90"/>
                <a:gd name="f15" fmla="val 134"/>
                <a:gd name="f16" fmla="val 150"/>
                <a:gd name="f17" fmla="val 153"/>
                <a:gd name="f18" fmla="val 209"/>
                <a:gd name="f19" fmla="val 273"/>
                <a:gd name="f20" fmla="val 401"/>
                <a:gd name="f21" fmla="val 359"/>
                <a:gd name="f22" fmla="val 777"/>
                <a:gd name="f23" fmla="val 1991"/>
                <a:gd name="f24" fmla="val 493"/>
                <a:gd name="f25" fmla="val 676"/>
                <a:gd name="f26" fmla="val 243"/>
                <a:gd name="f27" fmla="val 514"/>
                <a:gd name="f28" fmla="val 159"/>
                <a:gd name="f29" fmla="val 425"/>
                <a:gd name="f30" fmla="val 110"/>
                <a:gd name="f31" fmla="val 365"/>
                <a:gd name="f32" fmla="val 92"/>
                <a:gd name="f33" fmla="val 281"/>
                <a:gd name="f34" fmla="val 6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033" h="499">
                  <a:moveTo>
                    <a:pt x="f3" y="f4"/>
                  </a:moveTo>
                  <a:lnTo>
                    <a:pt x="f5" y="f6"/>
                  </a:lnTo>
                  <a:lnTo>
                    <a:pt x="f7" y="f0"/>
                  </a:lnTo>
                  <a:lnTo>
                    <a:pt x="f8" y="f0"/>
                  </a:lnTo>
                  <a:lnTo>
                    <a:pt x="f9" y="f10"/>
                  </a:lnTo>
                  <a:lnTo>
                    <a:pt x="f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1"/>
                  </a:lnTo>
                  <a:lnTo>
                    <a:pt x="f1" y="f2"/>
                  </a:lnTo>
                  <a:lnTo>
                    <a:pt x="f1" y="f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" y="f4"/>
                  </a:lnTo>
                  <a:lnTo>
                    <a:pt x="f3" y="f4"/>
                  </a:lnTo>
                  <a:close/>
                </a:path>
              </a:pathLst>
            </a:custGeom>
            <a:solidFill>
              <a:srgbClr val="463416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sp>
          <p:nvSpPr>
            <p:cNvPr id="18" name="Freeform 18"/>
            <p:cNvSpPr/>
            <p:nvPr/>
          </p:nvSpPr>
          <p:spPr>
            <a:xfrm>
              <a:off x="2905200" y="6068880"/>
              <a:ext cx="112320" cy="96480"/>
            </a:xfrm>
            <a:custGeom>
              <a:avLst/>
              <a:gdLst>
                <a:gd name="f0" fmla="val 0"/>
                <a:gd name="f1" fmla="val 71"/>
                <a:gd name="f2" fmla="val 60"/>
                <a:gd name="f3" fmla="val 18"/>
                <a:gd name="f4" fmla="val 6"/>
                <a:gd name="f5" fmla="val 12"/>
                <a:gd name="f6" fmla="val 29"/>
                <a:gd name="f7" fmla="val 53"/>
                <a:gd name="f8" fmla="val 59"/>
                <a:gd name="f9" fmla="val 30"/>
                <a:gd name="f10" fmla="val 65"/>
                <a:gd name="f11" fmla="val 42"/>
                <a:gd name="f12" fmla="val 54"/>
                <a:gd name="f13" fmla="val 47"/>
                <a:gd name="f14" fmla="val 23"/>
                <a:gd name="f15" fmla="val 36"/>
                <a:gd name="f16" fmla="val 48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71" h="60">
                  <a:moveTo>
                    <a:pt x="f0" y="f3"/>
                  </a:moveTo>
                  <a:lnTo>
                    <a:pt x="f4" y="f3"/>
                  </a:lnTo>
                  <a:lnTo>
                    <a:pt x="f5" y="f5"/>
                  </a:lnTo>
                  <a:lnTo>
                    <a:pt x="f4" y="f4"/>
                  </a:lnTo>
                  <a:lnTo>
                    <a:pt x="f0" y="f0"/>
                  </a:lnTo>
                  <a:lnTo>
                    <a:pt x="f6" y="f3"/>
                  </a:lnTo>
                  <a:lnTo>
                    <a:pt x="f7" y="f3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" y="f12"/>
                  </a:lnTo>
                  <a:lnTo>
                    <a:pt x="f1" y="f2"/>
                  </a:lnTo>
                  <a:lnTo>
                    <a:pt x="f8" y="f12"/>
                  </a:lnTo>
                  <a:lnTo>
                    <a:pt x="f13" y="f11"/>
                  </a:lnTo>
                  <a:lnTo>
                    <a:pt x="f14" y="f9"/>
                  </a:lnTo>
                  <a:lnTo>
                    <a:pt x="f14" y="f15"/>
                  </a:lnTo>
                  <a:lnTo>
                    <a:pt x="f3" y="f11"/>
                  </a:lnTo>
                  <a:lnTo>
                    <a:pt x="f5" y="f16"/>
                  </a:lnTo>
                  <a:lnTo>
                    <a:pt x="f4" y="f16"/>
                  </a:lnTo>
                  <a:lnTo>
                    <a:pt x="f4" y="f16"/>
                  </a:lnTo>
                  <a:lnTo>
                    <a:pt x="f4" y="f15"/>
                  </a:lnTo>
                  <a:lnTo>
                    <a:pt x="f0" y="f3"/>
                  </a:lnTo>
                  <a:lnTo>
                    <a:pt x="f0" y="f3"/>
                  </a:lnTo>
                  <a:close/>
                </a:path>
              </a:pathLst>
            </a:custGeom>
            <a:solidFill>
              <a:srgbClr val="463416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sp>
          <p:nvSpPr>
            <p:cNvPr id="19" name="Freeform 19"/>
            <p:cNvSpPr/>
            <p:nvPr/>
          </p:nvSpPr>
          <p:spPr>
            <a:xfrm>
              <a:off x="1357200" y="6099119"/>
              <a:ext cx="255240" cy="259920"/>
            </a:xfrm>
            <a:custGeom>
              <a:avLst/>
              <a:gdLst>
                <a:gd name="f0" fmla="val 0"/>
                <a:gd name="f1" fmla="val 161"/>
                <a:gd name="f2" fmla="val 162"/>
                <a:gd name="f3" fmla="val 30"/>
                <a:gd name="f4" fmla="val 48"/>
                <a:gd name="f5" fmla="val 6"/>
                <a:gd name="f6" fmla="val 72"/>
                <a:gd name="f7" fmla="val 114"/>
                <a:gd name="f8" fmla="val 12"/>
                <a:gd name="f9" fmla="val 96"/>
                <a:gd name="f10" fmla="val 54"/>
                <a:gd name="f11" fmla="val 60"/>
                <a:gd name="f12" fmla="val 102"/>
                <a:gd name="f13" fmla="val 108"/>
                <a:gd name="f14" fmla="val 84"/>
                <a:gd name="f15" fmla="val 120"/>
                <a:gd name="f16" fmla="val 143"/>
                <a:gd name="f17" fmla="val 155"/>
                <a:gd name="f18" fmla="val 138"/>
                <a:gd name="f19" fmla="val 15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161" h="162">
                  <a:moveTo>
                    <a:pt x="f3" y="f0"/>
                  </a:moveTo>
                  <a:lnTo>
                    <a:pt x="f4" y="f5"/>
                  </a:lnTo>
                  <a:lnTo>
                    <a:pt x="f6" y="f5"/>
                  </a:lnTo>
                  <a:lnTo>
                    <a:pt x="f7" y="f8"/>
                  </a:lnTo>
                  <a:lnTo>
                    <a:pt x="f9" y="f10"/>
                  </a:lnTo>
                  <a:lnTo>
                    <a:pt x="f9" y="f11"/>
                  </a:lnTo>
                  <a:lnTo>
                    <a:pt x="f12" y="f6"/>
                  </a:lnTo>
                  <a:lnTo>
                    <a:pt x="f13" y="f14"/>
                  </a:lnTo>
                  <a:lnTo>
                    <a:pt x="f15" y="f9"/>
                  </a:lnTo>
                  <a:lnTo>
                    <a:pt x="f16" y="f7"/>
                  </a:lnTo>
                  <a:lnTo>
                    <a:pt x="f17" y="f18"/>
                  </a:lnTo>
                  <a:lnTo>
                    <a:pt x="f1" y="f19"/>
                  </a:lnTo>
                  <a:lnTo>
                    <a:pt x="f1" y="f2"/>
                  </a:lnTo>
                  <a:lnTo>
                    <a:pt x="f9" y="f12"/>
                  </a:lnTo>
                  <a:lnTo>
                    <a:pt x="f3" y="f10"/>
                  </a:lnTo>
                  <a:lnTo>
                    <a:pt x="f0" y="f0"/>
                  </a:lnTo>
                  <a:lnTo>
                    <a:pt x="f3" y="f0"/>
                  </a:lnTo>
                  <a:lnTo>
                    <a:pt x="f3" y="f0"/>
                  </a:lnTo>
                  <a:close/>
                </a:path>
              </a:pathLst>
            </a:custGeom>
            <a:solidFill>
              <a:srgbClr val="463416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sp>
          <p:nvSpPr>
            <p:cNvPr id="20" name="Freeform 20"/>
            <p:cNvSpPr/>
            <p:nvPr/>
          </p:nvSpPr>
          <p:spPr>
            <a:xfrm>
              <a:off x="1120680" y="6118199"/>
              <a:ext cx="93240" cy="96480"/>
            </a:xfrm>
            <a:custGeom>
              <a:avLst/>
              <a:gdLst>
                <a:gd name="f0" fmla="val 0"/>
                <a:gd name="f1" fmla="val 59"/>
                <a:gd name="f2" fmla="val 60"/>
                <a:gd name="f3" fmla="val 6"/>
                <a:gd name="f4" fmla="val 41"/>
                <a:gd name="f5" fmla="val 30"/>
                <a:gd name="f6" fmla="val 36"/>
                <a:gd name="f7" fmla="val 47"/>
                <a:gd name="f8" fmla="val 42"/>
                <a:gd name="f9" fmla="val 53"/>
                <a:gd name="f10" fmla="val 54"/>
                <a:gd name="f11" fmla="val 35"/>
                <a:gd name="f12" fmla="val 48"/>
                <a:gd name="f13" fmla="val 23"/>
                <a:gd name="f14" fmla="val 1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59" h="60">
                  <a:moveTo>
                    <a:pt x="f1" y="f3"/>
                  </a:moveTo>
                  <a:lnTo>
                    <a:pt x="f4" y="f5"/>
                  </a:lnTo>
                  <a:lnTo>
                    <a:pt x="f4" y="f6"/>
                  </a:lnTo>
                  <a:lnTo>
                    <a:pt x="f7" y="f8"/>
                  </a:lnTo>
                  <a:lnTo>
                    <a:pt x="f9" y="f10"/>
                  </a:lnTo>
                  <a:lnTo>
                    <a:pt x="f9" y="f2"/>
                  </a:lnTo>
                  <a:lnTo>
                    <a:pt x="f7" y="f10"/>
                  </a:lnTo>
                  <a:lnTo>
                    <a:pt x="f11" y="f12"/>
                  </a:lnTo>
                  <a:lnTo>
                    <a:pt x="f13" y="f6"/>
                  </a:lnTo>
                  <a:lnTo>
                    <a:pt x="f14" y="f5"/>
                  </a:lnTo>
                  <a:lnTo>
                    <a:pt x="f0" y="f0"/>
                  </a:lnTo>
                  <a:lnTo>
                    <a:pt x="f1" y="f3"/>
                  </a:lnTo>
                  <a:lnTo>
                    <a:pt x="f1" y="f3"/>
                  </a:lnTo>
                  <a:close/>
                </a:path>
              </a:pathLst>
            </a:custGeom>
            <a:solidFill>
              <a:srgbClr val="463416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sp>
          <p:nvSpPr>
            <p:cNvPr id="21" name="Freeform 21"/>
            <p:cNvSpPr/>
            <p:nvPr/>
          </p:nvSpPr>
          <p:spPr>
            <a:xfrm>
              <a:off x="627120" y="6049800"/>
              <a:ext cx="388440" cy="328320"/>
            </a:xfrm>
            <a:custGeom>
              <a:avLst/>
              <a:gdLst>
                <a:gd name="f0" fmla="val 0"/>
                <a:gd name="f1" fmla="val 245"/>
                <a:gd name="f2" fmla="val 204"/>
                <a:gd name="f3" fmla="val 233"/>
                <a:gd name="f4" fmla="val 36"/>
                <a:gd name="f5" fmla="val 42"/>
                <a:gd name="f6" fmla="val 209"/>
                <a:gd name="f7" fmla="val 84"/>
                <a:gd name="f8" fmla="val 143"/>
                <a:gd name="f9" fmla="val 132"/>
                <a:gd name="f10" fmla="val 167"/>
                <a:gd name="f11" fmla="val 156"/>
                <a:gd name="f12" fmla="val 179"/>
                <a:gd name="f13" fmla="val 77"/>
                <a:gd name="f14" fmla="val 47"/>
                <a:gd name="f15" fmla="val 89"/>
                <a:gd name="f16" fmla="val 66"/>
                <a:gd name="f17" fmla="val 59"/>
                <a:gd name="f18" fmla="val 12"/>
                <a:gd name="f19" fmla="val 6"/>
                <a:gd name="f20" fmla="val 83"/>
                <a:gd name="f21" fmla="val 101"/>
                <a:gd name="f22" fmla="val 125"/>
                <a:gd name="f23" fmla="val 18"/>
                <a:gd name="f24" fmla="val 149"/>
                <a:gd name="f25" fmla="val 203"/>
                <a:gd name="f26" fmla="val 24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45" h="204">
                  <a:moveTo>
                    <a:pt x="f3" y="f4"/>
                  </a:moveTo>
                  <a:lnTo>
                    <a:pt x="f1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2"/>
                  </a:lnTo>
                  <a:lnTo>
                    <a:pt x="f13" y="f9"/>
                  </a:lnTo>
                  <a:lnTo>
                    <a:pt x="f14" y="f7"/>
                  </a:lnTo>
                  <a:lnTo>
                    <a:pt x="f15" y="f16"/>
                  </a:lnTo>
                  <a:lnTo>
                    <a:pt x="f17" y="f4"/>
                  </a:lnTo>
                  <a:lnTo>
                    <a:pt x="f0" y="f18"/>
                  </a:lnTo>
                  <a:lnTo>
                    <a:pt x="f0" y="f0"/>
                  </a:lnTo>
                  <a:lnTo>
                    <a:pt x="f19" y="f0"/>
                  </a:lnTo>
                  <a:lnTo>
                    <a:pt x="f18" y="f0"/>
                  </a:lnTo>
                  <a:lnTo>
                    <a:pt x="f14" y="f19"/>
                  </a:lnTo>
                  <a:lnTo>
                    <a:pt x="f13" y="f19"/>
                  </a:lnTo>
                  <a:lnTo>
                    <a:pt x="f20" y="f19"/>
                  </a:lnTo>
                  <a:lnTo>
                    <a:pt x="f15" y="f19"/>
                  </a:lnTo>
                  <a:lnTo>
                    <a:pt x="f21" y="f18"/>
                  </a:lnTo>
                  <a:lnTo>
                    <a:pt x="f22" y="f18"/>
                  </a:lnTo>
                  <a:lnTo>
                    <a:pt x="f8" y="f23"/>
                  </a:lnTo>
                  <a:lnTo>
                    <a:pt x="f24" y="f23"/>
                  </a:lnTo>
                  <a:lnTo>
                    <a:pt x="f24" y="f23"/>
                  </a:lnTo>
                  <a:lnTo>
                    <a:pt x="f25" y="f26"/>
                  </a:lnTo>
                  <a:lnTo>
                    <a:pt x="f3" y="f4"/>
                  </a:lnTo>
                  <a:lnTo>
                    <a:pt x="f3" y="f4"/>
                  </a:lnTo>
                  <a:close/>
                </a:path>
              </a:pathLst>
            </a:custGeom>
            <a:solidFill>
              <a:srgbClr val="463416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</p:grpSp>
      <p:grpSp>
        <p:nvGrpSpPr>
          <p:cNvPr id="22" name="Group 2"/>
          <p:cNvGrpSpPr/>
          <p:nvPr/>
        </p:nvGrpSpPr>
        <p:grpSpPr>
          <a:xfrm>
            <a:off x="15480" y="-383400"/>
            <a:ext cx="9143640" cy="6857640"/>
            <a:chOff x="15480" y="-383400"/>
            <a:chExt cx="9143640" cy="6857640"/>
          </a:xfrm>
        </p:grpSpPr>
        <p:sp>
          <p:nvSpPr>
            <p:cNvPr id="23" name="Freeform 3"/>
            <p:cNvSpPr/>
            <p:nvPr/>
          </p:nvSpPr>
          <p:spPr>
            <a:xfrm>
              <a:off x="15480" y="4493520"/>
              <a:ext cx="9143640" cy="1980720"/>
            </a:xfrm>
            <a:custGeom>
              <a:avLst/>
              <a:gdLst>
                <a:gd name="f0" fmla="val 0"/>
                <a:gd name="f1" fmla="val 6027"/>
                <a:gd name="f2" fmla="val 229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6027" h="2296">
                  <a:moveTo>
                    <a:pt x="f1" y="f2"/>
                  </a:moveTo>
                  <a:lnTo>
                    <a:pt x="f0" y="f2"/>
                  </a:lnTo>
                  <a:lnTo>
                    <a:pt x="f0" y="f0"/>
                  </a:lnTo>
                  <a:lnTo>
                    <a:pt x="f1" y="f0"/>
                  </a:lnTo>
                  <a:lnTo>
                    <a:pt x="f1" y="f2"/>
                  </a:lnTo>
                  <a:lnTo>
                    <a:pt x="f1" y="f2"/>
                  </a:lnTo>
                  <a:close/>
                </a:path>
              </a:pathLst>
            </a:custGeom>
            <a:gradFill>
              <a:gsLst>
                <a:gs pos="0">
                  <a:srgbClr val="003399"/>
                </a:gs>
                <a:gs pos="100000">
                  <a:srgbClr val="33CCCC"/>
                </a:gs>
              </a:gsLst>
              <a:lin ang="5400000"/>
            </a:gra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sp>
          <p:nvSpPr>
            <p:cNvPr id="24" name="Freeform 4"/>
            <p:cNvSpPr/>
            <p:nvPr/>
          </p:nvSpPr>
          <p:spPr>
            <a:xfrm>
              <a:off x="15480" y="-383400"/>
              <a:ext cx="9143640" cy="4876560"/>
            </a:xfrm>
            <a:custGeom>
              <a:avLst/>
              <a:gdLst>
                <a:gd name="f0" fmla="val 0"/>
                <a:gd name="f1" fmla="val 6027"/>
                <a:gd name="f2" fmla="val 229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6027" h="2296">
                  <a:moveTo>
                    <a:pt x="f1" y="f2"/>
                  </a:moveTo>
                  <a:lnTo>
                    <a:pt x="f0" y="f2"/>
                  </a:lnTo>
                  <a:lnTo>
                    <a:pt x="f0" y="f0"/>
                  </a:lnTo>
                  <a:lnTo>
                    <a:pt x="f1" y="f0"/>
                  </a:lnTo>
                  <a:lnTo>
                    <a:pt x="f1" y="f2"/>
                  </a:lnTo>
                  <a:lnTo>
                    <a:pt x="f1" y="f2"/>
                  </a:lnTo>
                  <a:close/>
                </a:path>
              </a:pathLst>
            </a:custGeom>
            <a:gradFill>
              <a:gsLst>
                <a:gs pos="0">
                  <a:srgbClr val="001746"/>
                </a:gs>
                <a:gs pos="100000">
                  <a:srgbClr val="003399"/>
                </a:gs>
              </a:gsLst>
              <a:lin ang="5400000"/>
            </a:gra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</p:grpSp>
      <p:sp>
        <p:nvSpPr>
          <p:cNvPr id="25" name="Freeform 5"/>
          <p:cNvSpPr/>
          <p:nvPr/>
        </p:nvSpPr>
        <p:spPr>
          <a:xfrm>
            <a:off x="6242040" y="6269040"/>
            <a:ext cx="2895120" cy="609120"/>
          </a:xfrm>
          <a:custGeom>
            <a:avLst/>
            <a:gdLst>
              <a:gd name="f0" fmla="val 0"/>
              <a:gd name="f1" fmla="val 5748"/>
              <a:gd name="f2" fmla="val 246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5748" h="246">
                <a:moveTo>
                  <a:pt x="f1" y="f2"/>
                </a:moveTo>
                <a:lnTo>
                  <a:pt x="f0" y="f2"/>
                </a:lnTo>
                <a:lnTo>
                  <a:pt x="f0" y="f0"/>
                </a:lnTo>
                <a:lnTo>
                  <a:pt x="f1" y="f0"/>
                </a:lnTo>
                <a:lnTo>
                  <a:pt x="f1" y="f2"/>
                </a:lnTo>
                <a:lnTo>
                  <a:pt x="f1" y="f2"/>
                </a:lnTo>
                <a:close/>
              </a:path>
            </a:pathLst>
          </a:custGeom>
          <a:gradFill>
            <a:gsLst>
              <a:gs pos="0">
                <a:srgbClr val="003399"/>
              </a:gs>
              <a:gs pos="100000">
                <a:srgbClr val="00FFCC"/>
              </a:gs>
            </a:gsLst>
            <a:lin ang="18900000"/>
          </a:gradFill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grpSp>
        <p:nvGrpSpPr>
          <p:cNvPr id="26" name="Group 6"/>
          <p:cNvGrpSpPr/>
          <p:nvPr/>
        </p:nvGrpSpPr>
        <p:grpSpPr>
          <a:xfrm>
            <a:off x="-1440" y="6033960"/>
            <a:ext cx="7844758" cy="850680"/>
            <a:chOff x="-1440" y="6033960"/>
            <a:chExt cx="7844758" cy="850680"/>
          </a:xfrm>
        </p:grpSpPr>
        <p:sp>
          <p:nvSpPr>
            <p:cNvPr id="27" name="Freeform 7"/>
            <p:cNvSpPr/>
            <p:nvPr/>
          </p:nvSpPr>
          <p:spPr>
            <a:xfrm>
              <a:off x="2360520" y="6033960"/>
              <a:ext cx="5143320" cy="850680"/>
            </a:xfrm>
            <a:custGeom>
              <a:avLst/>
              <a:gdLst>
                <a:gd name="f0" fmla="val 0"/>
                <a:gd name="f1" fmla="val 3240"/>
                <a:gd name="f2" fmla="val 536"/>
                <a:gd name="f3" fmla="val 3132"/>
                <a:gd name="f4" fmla="val 469"/>
                <a:gd name="f5" fmla="val 2995"/>
                <a:gd name="f6" fmla="val 395"/>
                <a:gd name="f7" fmla="val 2911"/>
                <a:gd name="f8" fmla="val 375"/>
                <a:gd name="f9" fmla="val 2678"/>
                <a:gd name="f10" fmla="val 228"/>
                <a:gd name="f11" fmla="val 2553"/>
                <a:gd name="f12" fmla="val 74"/>
                <a:gd name="f13" fmla="val 2457"/>
                <a:gd name="f14" fmla="val 7"/>
                <a:gd name="f15" fmla="val 2403"/>
                <a:gd name="f16" fmla="val 47"/>
                <a:gd name="f17" fmla="val 2289"/>
                <a:gd name="f18" fmla="val 2134"/>
                <a:gd name="f19" fmla="val 2044"/>
                <a:gd name="f20" fmla="val 128"/>
                <a:gd name="f21" fmla="val 1775"/>
                <a:gd name="f22" fmla="val 222"/>
                <a:gd name="f23" fmla="val 1602"/>
                <a:gd name="f24" fmla="val 181"/>
                <a:gd name="f25" fmla="val 1560"/>
                <a:gd name="f26" fmla="val 101"/>
                <a:gd name="f27" fmla="val 1542"/>
                <a:gd name="f28" fmla="val 87"/>
                <a:gd name="f29" fmla="val 1446"/>
                <a:gd name="f30" fmla="val 60"/>
                <a:gd name="f31" fmla="val 1375"/>
                <a:gd name="f32" fmla="val 1309"/>
                <a:gd name="f33" fmla="val 1243"/>
                <a:gd name="f34" fmla="val 13"/>
                <a:gd name="f35" fmla="val 1225"/>
                <a:gd name="f36" fmla="val 1189"/>
                <a:gd name="f37" fmla="val 1106"/>
                <a:gd name="f38" fmla="val 34"/>
                <a:gd name="f39" fmla="val 1094"/>
                <a:gd name="f40" fmla="val 40"/>
                <a:gd name="f41" fmla="val 1070"/>
                <a:gd name="f42" fmla="val 54"/>
                <a:gd name="f43" fmla="val 1034"/>
                <a:gd name="f44" fmla="val 1004"/>
                <a:gd name="f45" fmla="val 986"/>
                <a:gd name="f46" fmla="val 956"/>
                <a:gd name="f47" fmla="val 81"/>
                <a:gd name="f48" fmla="val 920"/>
                <a:gd name="f49" fmla="val 94"/>
                <a:gd name="f50" fmla="val 884"/>
                <a:gd name="f51" fmla="val 107"/>
                <a:gd name="f52" fmla="val 843"/>
                <a:gd name="f53" fmla="val 813"/>
                <a:gd name="f54" fmla="val 141"/>
                <a:gd name="f55" fmla="val 789"/>
                <a:gd name="f56" fmla="val 148"/>
                <a:gd name="f57" fmla="val 783"/>
                <a:gd name="f58" fmla="val 154"/>
                <a:gd name="f59" fmla="val 556"/>
                <a:gd name="f60" fmla="val 394"/>
                <a:gd name="f61" fmla="val 294"/>
                <a:gd name="f62" fmla="val 462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3240" h="536">
                  <a:moveTo>
                    <a:pt x="f3" y="f4"/>
                  </a:moveTo>
                  <a:lnTo>
                    <a:pt x="f5" y="f6"/>
                  </a:lnTo>
                  <a:lnTo>
                    <a:pt x="f7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2"/>
                  </a:lnTo>
                  <a:lnTo>
                    <a:pt x="f18" y="f12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12"/>
                  </a:lnTo>
                  <a:lnTo>
                    <a:pt x="f32" y="f28"/>
                  </a:lnTo>
                  <a:lnTo>
                    <a:pt x="f33" y="f34"/>
                  </a:lnTo>
                  <a:lnTo>
                    <a:pt x="f35" y="f0"/>
                  </a:lnTo>
                  <a:lnTo>
                    <a:pt x="f36" y="f0"/>
                  </a:lnTo>
                  <a:lnTo>
                    <a:pt x="f37" y="f38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12"/>
                  </a:lnTo>
                  <a:lnTo>
                    <a:pt x="f44" y="f12"/>
                  </a:lnTo>
                  <a:lnTo>
                    <a:pt x="f45" y="f12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20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59" y="f10"/>
                  </a:lnTo>
                  <a:lnTo>
                    <a:pt x="f60" y="f61"/>
                  </a:lnTo>
                  <a:lnTo>
                    <a:pt x="f51" y="f62"/>
                  </a:lnTo>
                  <a:lnTo>
                    <a:pt x="f0" y="f2"/>
                  </a:lnTo>
                  <a:lnTo>
                    <a:pt x="f1" y="f2"/>
                  </a:lnTo>
                  <a:lnTo>
                    <a:pt x="f3" y="f4"/>
                  </a:lnTo>
                  <a:lnTo>
                    <a:pt x="f3" y="f4"/>
                  </a:lnTo>
                  <a:close/>
                </a:path>
              </a:pathLst>
            </a:custGeom>
            <a:gradFill>
              <a:gsLst>
                <a:gs pos="0">
                  <a:srgbClr val="837763"/>
                </a:gs>
                <a:gs pos="100000">
                  <a:srgbClr val="463416"/>
                </a:gs>
              </a:gsLst>
              <a:lin ang="5400000"/>
            </a:gra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grpSp>
          <p:nvGrpSpPr>
            <p:cNvPr id="28" name="Group 8"/>
            <p:cNvGrpSpPr/>
            <p:nvPr/>
          </p:nvGrpSpPr>
          <p:grpSpPr>
            <a:xfrm>
              <a:off x="3944880" y="6033960"/>
              <a:ext cx="3898438" cy="850678"/>
              <a:chOff x="3944880" y="6033960"/>
              <a:chExt cx="3898438" cy="850678"/>
            </a:xfrm>
          </p:grpSpPr>
          <p:sp>
            <p:nvSpPr>
              <p:cNvPr id="29" name="Freeform 9"/>
              <p:cNvSpPr/>
              <p:nvPr/>
            </p:nvSpPr>
            <p:spPr>
              <a:xfrm>
                <a:off x="6265799" y="6045119"/>
                <a:ext cx="1577519" cy="839519"/>
              </a:xfrm>
              <a:custGeom>
                <a:avLst/>
                <a:gdLst>
                  <a:gd name="f0" fmla="val 0"/>
                  <a:gd name="f1" fmla="val 994"/>
                  <a:gd name="f2" fmla="val 529"/>
                  <a:gd name="f3" fmla="val 636"/>
                  <a:gd name="f4" fmla="val 373"/>
                  <a:gd name="f5" fmla="val 495"/>
                  <a:gd name="f6" fmla="val 370"/>
                  <a:gd name="f7" fmla="val 280"/>
                  <a:gd name="f8" fmla="val 249"/>
                  <a:gd name="f9" fmla="val 127"/>
                  <a:gd name="f10" fmla="val 66"/>
                  <a:gd name="f11" fmla="val 22"/>
                  <a:gd name="f12" fmla="val 26"/>
                  <a:gd name="f13" fmla="val 65"/>
                  <a:gd name="f14" fmla="val 30"/>
                  <a:gd name="f15" fmla="val 119"/>
                  <a:gd name="f16" fmla="val 75"/>
                  <a:gd name="f17" fmla="val 243"/>
                  <a:gd name="f18" fmla="val 45"/>
                  <a:gd name="f19" fmla="val 422"/>
                  <a:gd name="f20" fmla="val 200"/>
                  <a:gd name="f21" fmla="val 329"/>
                  <a:gd name="f22" fmla="val 592"/>
                  <a:gd name="f23" fmla="val 527"/>
                  <a:gd name="f24" fmla="val 828"/>
                  <a:gd name="f25" fmla="val 473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994" h="529">
                    <a:moveTo>
                      <a:pt x="f3" y="f4"/>
                    </a:moveTo>
                    <a:lnTo>
                      <a:pt x="f5" y="f6"/>
                    </a:lnTo>
                    <a:lnTo>
                      <a:pt x="f7" y="f8"/>
                    </a:lnTo>
                    <a:lnTo>
                      <a:pt x="f9" y="f10"/>
                    </a:lnTo>
                    <a:lnTo>
                      <a:pt x="f0" y="f0"/>
                    </a:lnTo>
                    <a:lnTo>
                      <a:pt x="f11" y="f12"/>
                    </a:lnTo>
                    <a:lnTo>
                      <a:pt x="f0" y="f13"/>
                    </a:lnTo>
                    <a:lnTo>
                      <a:pt x="f14" y="f15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1" y="f2"/>
                    </a:lnTo>
                    <a:lnTo>
                      <a:pt x="f24" y="f25"/>
                    </a:lnTo>
                    <a:lnTo>
                      <a:pt x="f3" y="f4"/>
                    </a:lnTo>
                    <a:close/>
                  </a:path>
                </a:pathLst>
              </a:custGeom>
              <a:solidFill>
                <a:srgbClr val="463416"/>
              </a:solidFill>
              <a:ln>
                <a:noFill/>
                <a:prstDash val="solid"/>
              </a:ln>
            </p:spPr>
            <p:txBody>
              <a:bodyPr vert="horz" wrap="square" lIns="90000" tIns="45000" rIns="90000" bIns="4500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Arial" pitchFamily="2"/>
                </a:endParaRPr>
              </a:p>
            </p:txBody>
          </p:sp>
          <p:sp>
            <p:nvSpPr>
              <p:cNvPr id="30" name="Freeform 10"/>
              <p:cNvSpPr/>
              <p:nvPr/>
            </p:nvSpPr>
            <p:spPr>
              <a:xfrm>
                <a:off x="4248000" y="6033960"/>
                <a:ext cx="294840" cy="626760"/>
              </a:xfrm>
              <a:custGeom>
                <a:avLst/>
                <a:gdLst>
                  <a:gd name="f0" fmla="val 0"/>
                  <a:gd name="f1" fmla="val 186"/>
                  <a:gd name="f2" fmla="val 353"/>
                  <a:gd name="f3" fmla="val 36"/>
                  <a:gd name="f4" fmla="val 54"/>
                  <a:gd name="f5" fmla="val 18"/>
                  <a:gd name="f6" fmla="val 24"/>
                  <a:gd name="f7" fmla="val 30"/>
                  <a:gd name="f8" fmla="val 66"/>
                  <a:gd name="f9" fmla="val 42"/>
                  <a:gd name="f10" fmla="val 114"/>
                  <a:gd name="f11" fmla="val 48"/>
                  <a:gd name="f12" fmla="val 162"/>
                  <a:gd name="f13" fmla="val 233"/>
                  <a:gd name="f14" fmla="val 84"/>
                  <a:gd name="f15" fmla="val 216"/>
                  <a:gd name="f16" fmla="val 126"/>
                  <a:gd name="f17" fmla="val 144"/>
                  <a:gd name="f18" fmla="val 120"/>
                  <a:gd name="f19" fmla="val 90"/>
                  <a:gd name="f20" fmla="val 6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186" h="353">
                    <a:moveTo>
                      <a:pt x="f3" y="f0"/>
                    </a:moveTo>
                    <a:lnTo>
                      <a:pt x="f4" y="f5"/>
                    </a:lnTo>
                    <a:lnTo>
                      <a:pt x="f6" y="f7"/>
                    </a:lnTo>
                    <a:lnTo>
                      <a:pt x="f5" y="f8"/>
                    </a:lnTo>
                    <a:lnTo>
                      <a:pt x="f9" y="f10"/>
                    </a:lnTo>
                    <a:lnTo>
                      <a:pt x="f11" y="f12"/>
                    </a:lnTo>
                    <a:lnTo>
                      <a:pt x="f0" y="f2"/>
                    </a:lnTo>
                    <a:lnTo>
                      <a:pt x="f4" y="f13"/>
                    </a:lnTo>
                    <a:lnTo>
                      <a:pt x="f14" y="f15"/>
                    </a:lnTo>
                    <a:lnTo>
                      <a:pt x="f16" y="f16"/>
                    </a:lnTo>
                    <a:lnTo>
                      <a:pt x="f17" y="f18"/>
                    </a:lnTo>
                    <a:lnTo>
                      <a:pt x="f17" y="f19"/>
                    </a:lnTo>
                    <a:lnTo>
                      <a:pt x="f1" y="f8"/>
                    </a:lnTo>
                    <a:lnTo>
                      <a:pt x="f12" y="f20"/>
                    </a:lnTo>
                    <a:lnTo>
                      <a:pt x="f3" y="f0"/>
                    </a:lnTo>
                    <a:lnTo>
                      <a:pt x="f3" y="f0"/>
                    </a:lnTo>
                    <a:close/>
                  </a:path>
                </a:pathLst>
              </a:custGeom>
              <a:solidFill>
                <a:srgbClr val="463416"/>
              </a:solidFill>
              <a:ln>
                <a:noFill/>
                <a:prstDash val="solid"/>
              </a:ln>
            </p:spPr>
            <p:txBody>
              <a:bodyPr vert="horz" wrap="square" lIns="90000" tIns="45000" rIns="90000" bIns="4500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Arial" pitchFamily="2"/>
                </a:endParaRPr>
              </a:p>
            </p:txBody>
          </p:sp>
          <p:sp>
            <p:nvSpPr>
              <p:cNvPr id="31" name="Freeform 11"/>
              <p:cNvSpPr/>
              <p:nvPr/>
            </p:nvSpPr>
            <p:spPr>
              <a:xfrm>
                <a:off x="4808520" y="6194520"/>
                <a:ext cx="599760" cy="429840"/>
              </a:xfrm>
              <a:custGeom>
                <a:avLst/>
                <a:gdLst>
                  <a:gd name="f0" fmla="val 0"/>
                  <a:gd name="f1" fmla="val 378"/>
                  <a:gd name="f2" fmla="val 271"/>
                  <a:gd name="f3" fmla="val 18"/>
                  <a:gd name="f4" fmla="val 12"/>
                  <a:gd name="f5" fmla="val 13"/>
                  <a:gd name="f6" fmla="val 40"/>
                  <a:gd name="f7" fmla="val 60"/>
                  <a:gd name="f8" fmla="val 121"/>
                  <a:gd name="f9" fmla="val 310"/>
                  <a:gd name="f10" fmla="val 290"/>
                  <a:gd name="f11" fmla="val 139"/>
                  <a:gd name="f12" fmla="val 76"/>
                  <a:gd name="f13" fmla="val 251"/>
                  <a:gd name="f14" fmla="val 94"/>
                  <a:gd name="f15" fmla="val 90"/>
                  <a:gd name="f16" fmla="val 54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378" h="271">
                    <a:moveTo>
                      <a:pt x="f3" y="f0"/>
                    </a:moveTo>
                    <a:lnTo>
                      <a:pt x="f4" y="f5"/>
                    </a:lnTo>
                    <a:lnTo>
                      <a:pt x="f0" y="f6"/>
                    </a:lnTo>
                    <a:lnTo>
                      <a:pt x="f7" y="f8"/>
                    </a:lnTo>
                    <a:lnTo>
                      <a:pt x="f9" y="f2"/>
                    </a:lnTo>
                    <a:lnTo>
                      <a:pt x="f10" y="f11"/>
                    </a:lnTo>
                    <a:lnTo>
                      <a:pt x="f1" y="f12"/>
                    </a:lnTo>
                    <a:lnTo>
                      <a:pt x="f13" y="f14"/>
                    </a:lnTo>
                    <a:lnTo>
                      <a:pt x="f15" y="f16"/>
                    </a:lnTo>
                    <a:lnTo>
                      <a:pt x="f3" y="f0"/>
                    </a:lnTo>
                    <a:lnTo>
                      <a:pt x="f3" y="f0"/>
                    </a:lnTo>
                    <a:close/>
                  </a:path>
                </a:pathLst>
              </a:custGeom>
              <a:solidFill>
                <a:srgbClr val="463416"/>
              </a:solidFill>
              <a:ln>
                <a:noFill/>
                <a:prstDash val="solid"/>
              </a:ln>
            </p:spPr>
            <p:txBody>
              <a:bodyPr vert="horz" wrap="square" lIns="90000" tIns="45000" rIns="90000" bIns="4500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Arial" pitchFamily="2"/>
                </a:endParaRPr>
              </a:p>
            </p:txBody>
          </p:sp>
          <p:sp>
            <p:nvSpPr>
              <p:cNvPr id="32" name="Freeform 12"/>
              <p:cNvSpPr/>
              <p:nvPr/>
            </p:nvSpPr>
            <p:spPr>
              <a:xfrm>
                <a:off x="5757840" y="6151679"/>
                <a:ext cx="245880" cy="117000"/>
              </a:xfrm>
              <a:custGeom>
                <a:avLst/>
                <a:gdLst>
                  <a:gd name="f0" fmla="val 0"/>
                  <a:gd name="f1" fmla="val 155"/>
                  <a:gd name="f2" fmla="val 66"/>
                  <a:gd name="f3" fmla="val 114"/>
                  <a:gd name="f4" fmla="val 6"/>
                  <a:gd name="f5" fmla="val 18"/>
                  <a:gd name="f6" fmla="val 24"/>
                  <a:gd name="f7" fmla="val 78"/>
                  <a:gd name="f8" fmla="val 60"/>
                  <a:gd name="f9" fmla="val 96"/>
                  <a:gd name="f10" fmla="val 42"/>
                  <a:gd name="f11" fmla="val 126"/>
                  <a:gd name="f12" fmla="val 149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155" h="66">
                    <a:moveTo>
                      <a:pt x="f3" y="f0"/>
                    </a:moveTo>
                    <a:lnTo>
                      <a:pt x="f0" y="f0"/>
                    </a:lnTo>
                    <a:lnTo>
                      <a:pt x="f0" y="f0"/>
                    </a:lnTo>
                    <a:lnTo>
                      <a:pt x="f4" y="f4"/>
                    </a:lnTo>
                    <a:lnTo>
                      <a:pt x="f4" y="f5"/>
                    </a:lnTo>
                    <a:lnTo>
                      <a:pt x="f0" y="f6"/>
                    </a:lnTo>
                    <a:lnTo>
                      <a:pt x="f7" y="f8"/>
                    </a:lnTo>
                    <a:lnTo>
                      <a:pt x="f9" y="f10"/>
                    </a:lnTo>
                    <a:lnTo>
                      <a:pt x="f1" y="f2"/>
                    </a:lnTo>
                    <a:lnTo>
                      <a:pt x="f11" y="f6"/>
                    </a:lnTo>
                    <a:lnTo>
                      <a:pt x="f12" y="f0"/>
                    </a:lnTo>
                    <a:lnTo>
                      <a:pt x="f3" y="f0"/>
                    </a:lnTo>
                    <a:lnTo>
                      <a:pt x="f3" y="f0"/>
                    </a:lnTo>
                    <a:close/>
                  </a:path>
                </a:pathLst>
              </a:custGeom>
              <a:solidFill>
                <a:srgbClr val="463416"/>
              </a:solidFill>
              <a:ln>
                <a:noFill/>
                <a:prstDash val="solid"/>
              </a:ln>
            </p:spPr>
            <p:txBody>
              <a:bodyPr vert="horz" wrap="square" lIns="90000" tIns="45000" rIns="90000" bIns="4500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Arial" pitchFamily="2"/>
                </a:endParaRPr>
              </a:p>
            </p:txBody>
          </p:sp>
          <p:sp>
            <p:nvSpPr>
              <p:cNvPr id="33" name="Freeform 13"/>
              <p:cNvSpPr/>
              <p:nvPr/>
            </p:nvSpPr>
            <p:spPr>
              <a:xfrm>
                <a:off x="3944880" y="6140520"/>
                <a:ext cx="66240" cy="128160"/>
              </a:xfrm>
              <a:custGeom>
                <a:avLst/>
                <a:gdLst>
                  <a:gd name="f0" fmla="val 0"/>
                  <a:gd name="f1" fmla="val 42"/>
                  <a:gd name="f2" fmla="val 72"/>
                  <a:gd name="f3" fmla="val 6"/>
                  <a:gd name="f4" fmla="val 36"/>
                  <a:gd name="f5" fmla="val 18"/>
                  <a:gd name="f6" fmla="val 12"/>
                  <a:gd name="f7" fmla="val 24"/>
                  <a:gd name="f8" fmla="val 30"/>
                  <a:gd name="f9" fmla="val 48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42" h="72">
                    <a:moveTo>
                      <a:pt x="f3" y="f4"/>
                    </a:moveTo>
                    <a:lnTo>
                      <a:pt x="f0" y="f5"/>
                    </a:lnTo>
                    <a:lnTo>
                      <a:pt x="f6" y="f3"/>
                    </a:lnTo>
                    <a:lnTo>
                      <a:pt x="f0" y="f3"/>
                    </a:lnTo>
                    <a:lnTo>
                      <a:pt x="f6" y="f3"/>
                    </a:lnTo>
                    <a:lnTo>
                      <a:pt x="f7" y="f3"/>
                    </a:lnTo>
                    <a:lnTo>
                      <a:pt x="f4" y="f3"/>
                    </a:lnTo>
                    <a:lnTo>
                      <a:pt x="f1" y="f0"/>
                    </a:lnTo>
                    <a:lnTo>
                      <a:pt x="f8" y="f5"/>
                    </a:lnTo>
                    <a:lnTo>
                      <a:pt x="f1" y="f9"/>
                    </a:lnTo>
                    <a:lnTo>
                      <a:pt x="f6" y="f2"/>
                    </a:lnTo>
                    <a:lnTo>
                      <a:pt x="f3" y="f4"/>
                    </a:lnTo>
                    <a:lnTo>
                      <a:pt x="f3" y="f4"/>
                    </a:lnTo>
                    <a:close/>
                  </a:path>
                </a:pathLst>
              </a:custGeom>
              <a:solidFill>
                <a:srgbClr val="463416"/>
              </a:solidFill>
              <a:ln>
                <a:noFill/>
                <a:prstDash val="solid"/>
              </a:ln>
            </p:spPr>
            <p:txBody>
              <a:bodyPr vert="horz" wrap="square" lIns="90000" tIns="45000" rIns="90000" bIns="4500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Arial" pitchFamily="2"/>
                </a:endParaRPr>
              </a:p>
            </p:txBody>
          </p:sp>
        </p:grpSp>
        <p:sp>
          <p:nvSpPr>
            <p:cNvPr id="34" name="Freeform 14"/>
            <p:cNvSpPr/>
            <p:nvPr/>
          </p:nvSpPr>
          <p:spPr>
            <a:xfrm>
              <a:off x="-1440" y="6033960"/>
              <a:ext cx="6311520" cy="848879"/>
            </a:xfrm>
            <a:custGeom>
              <a:avLst/>
              <a:gdLst>
                <a:gd name="f0" fmla="val 180"/>
                <a:gd name="f1" fmla="val 0"/>
                <a:gd name="f2" fmla="val 3976"/>
                <a:gd name="f3" fmla="val 527"/>
                <a:gd name="f4" fmla="val 3970"/>
                <a:gd name="f5" fmla="val 3844"/>
                <a:gd name="f6" fmla="val 509"/>
                <a:gd name="f7" fmla="val 2487"/>
                <a:gd name="f8" fmla="val 305"/>
                <a:gd name="f9" fmla="val 2039"/>
                <a:gd name="f10" fmla="val 36"/>
                <a:gd name="f11" fmla="val 1907"/>
                <a:gd name="f12" fmla="val 24"/>
                <a:gd name="f13" fmla="val 1883"/>
                <a:gd name="f14" fmla="val 54"/>
                <a:gd name="f15" fmla="val 1859"/>
                <a:gd name="f16" fmla="val 1830"/>
                <a:gd name="f17" fmla="val 30"/>
                <a:gd name="f18" fmla="val 1704"/>
                <a:gd name="f19" fmla="val 102"/>
                <a:gd name="f20" fmla="val 1608"/>
                <a:gd name="f21" fmla="val 126"/>
                <a:gd name="f22" fmla="val 1561"/>
                <a:gd name="f23" fmla="val 132"/>
                <a:gd name="f24" fmla="val 1495"/>
                <a:gd name="f25" fmla="val 1357"/>
                <a:gd name="f26" fmla="val 1285"/>
                <a:gd name="f27" fmla="val 1280"/>
                <a:gd name="f28" fmla="val 18"/>
                <a:gd name="f29" fmla="val 1262"/>
                <a:gd name="f30" fmla="val 12"/>
                <a:gd name="f31" fmla="val 1238"/>
                <a:gd name="f32" fmla="val 6"/>
                <a:gd name="f33" fmla="val 1220"/>
                <a:gd name="f34" fmla="val 1196"/>
                <a:gd name="f35" fmla="val 1166"/>
                <a:gd name="f36" fmla="val 1142"/>
                <a:gd name="f37" fmla="val 1136"/>
                <a:gd name="f38" fmla="val 1130"/>
                <a:gd name="f39" fmla="val 1124"/>
                <a:gd name="f40" fmla="val 1118"/>
                <a:gd name="f41" fmla="val 1100"/>
                <a:gd name="f42" fmla="val 1088"/>
                <a:gd name="f43" fmla="val 1070"/>
                <a:gd name="f44" fmla="val 1052"/>
                <a:gd name="f45" fmla="val 1034"/>
                <a:gd name="f46" fmla="val 1028"/>
                <a:gd name="f47" fmla="val 42"/>
                <a:gd name="f48" fmla="val 969"/>
                <a:gd name="f49" fmla="val 60"/>
                <a:gd name="f50" fmla="val 921"/>
                <a:gd name="f51" fmla="val 72"/>
                <a:gd name="f52" fmla="val 855"/>
                <a:gd name="f53" fmla="val 48"/>
                <a:gd name="f54" fmla="val 825"/>
                <a:gd name="f55" fmla="val 759"/>
                <a:gd name="f56" fmla="val 735"/>
                <a:gd name="f57" fmla="val 706"/>
                <a:gd name="f58" fmla="val 640"/>
                <a:gd name="f59" fmla="val 544"/>
                <a:gd name="f60" fmla="val 389"/>
                <a:gd name="f61" fmla="val 323"/>
                <a:gd name="f62" fmla="val 317"/>
                <a:gd name="f63" fmla="val 287"/>
                <a:gd name="f64" fmla="val 78"/>
                <a:gd name="f65" fmla="val 263"/>
                <a:gd name="f66" fmla="val 90"/>
                <a:gd name="f67" fmla="val 203"/>
                <a:gd name="f68" fmla="val 120"/>
                <a:gd name="f69" fmla="val 149"/>
                <a:gd name="f70" fmla="val 150"/>
                <a:gd name="f71" fmla="val 168"/>
                <a:gd name="f72" fmla="val 1010"/>
                <a:gd name="f73" fmla="val 3725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3976" h="527">
                  <a:moveTo>
                    <a:pt x="f2" y="f3"/>
                  </a:moveTo>
                  <a:lnTo>
                    <a:pt x="f4" y="f3"/>
                  </a:lnTo>
                  <a:lnTo>
                    <a:pt x="f5" y="f6"/>
                  </a:lnTo>
                  <a:lnTo>
                    <a:pt x="f7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4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19"/>
                  </a:lnTo>
                  <a:lnTo>
                    <a:pt x="f25" y="f21"/>
                  </a:lnTo>
                  <a:lnTo>
                    <a:pt x="f26" y="f12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1"/>
                  </a:lnTo>
                  <a:lnTo>
                    <a:pt x="f34" y="f1"/>
                  </a:lnTo>
                  <a:lnTo>
                    <a:pt x="f35" y="f1"/>
                  </a:lnTo>
                  <a:lnTo>
                    <a:pt x="f36" y="f1"/>
                  </a:lnTo>
                  <a:lnTo>
                    <a:pt x="f37" y="f1"/>
                  </a:lnTo>
                  <a:lnTo>
                    <a:pt x="f38" y="f1"/>
                  </a:lnTo>
                  <a:lnTo>
                    <a:pt x="f39" y="f32"/>
                  </a:lnTo>
                  <a:lnTo>
                    <a:pt x="f40" y="f30"/>
                  </a:lnTo>
                  <a:lnTo>
                    <a:pt x="f41" y="f28"/>
                  </a:lnTo>
                  <a:lnTo>
                    <a:pt x="f42" y="f28"/>
                  </a:lnTo>
                  <a:lnTo>
                    <a:pt x="f43" y="f12"/>
                  </a:lnTo>
                  <a:lnTo>
                    <a:pt x="f44" y="f17"/>
                  </a:lnTo>
                  <a:lnTo>
                    <a:pt x="f45" y="f10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3"/>
                  </a:lnTo>
                  <a:lnTo>
                    <a:pt x="f55" y="f51"/>
                  </a:lnTo>
                  <a:lnTo>
                    <a:pt x="f56" y="f51"/>
                  </a:lnTo>
                  <a:lnTo>
                    <a:pt x="f57" y="f49"/>
                  </a:lnTo>
                  <a:lnTo>
                    <a:pt x="f58" y="f49"/>
                  </a:lnTo>
                  <a:lnTo>
                    <a:pt x="f59" y="f51"/>
                  </a:lnTo>
                  <a:lnTo>
                    <a:pt x="f60" y="f28"/>
                  </a:lnTo>
                  <a:lnTo>
                    <a:pt x="f61" y="f49"/>
                  </a:lnTo>
                  <a:lnTo>
                    <a:pt x="f62" y="f49"/>
                  </a:lnTo>
                  <a:lnTo>
                    <a:pt x="f8" y="f51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64" y="f71"/>
                  </a:lnTo>
                  <a:lnTo>
                    <a:pt x="f1" y="f0"/>
                  </a:lnTo>
                  <a:lnTo>
                    <a:pt x="f1" y="f3"/>
                  </a:lnTo>
                  <a:lnTo>
                    <a:pt x="f72" y="f3"/>
                  </a:lnTo>
                  <a:lnTo>
                    <a:pt x="f73" y="f3"/>
                  </a:lnTo>
                  <a:lnTo>
                    <a:pt x="f2" y="f3"/>
                  </a:lnTo>
                  <a:lnTo>
                    <a:pt x="f2" y="f3"/>
                  </a:lnTo>
                  <a:close/>
                </a:path>
              </a:pathLst>
            </a:custGeom>
            <a:gradFill>
              <a:gsLst>
                <a:gs pos="0">
                  <a:srgbClr val="72654E"/>
                </a:gs>
                <a:gs pos="100000">
                  <a:srgbClr val="463416"/>
                </a:gs>
              </a:gsLst>
              <a:lin ang="5400000"/>
            </a:gra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</p:grpSp>
      <p:grpSp>
        <p:nvGrpSpPr>
          <p:cNvPr id="35" name="Group 15"/>
          <p:cNvGrpSpPr/>
          <p:nvPr/>
        </p:nvGrpSpPr>
        <p:grpSpPr>
          <a:xfrm>
            <a:off x="627120" y="6021360"/>
            <a:ext cx="5684400" cy="848879"/>
            <a:chOff x="627120" y="6021360"/>
            <a:chExt cx="5684400" cy="848879"/>
          </a:xfrm>
        </p:grpSpPr>
        <p:sp>
          <p:nvSpPr>
            <p:cNvPr id="36" name="Freeform 16"/>
            <p:cNvSpPr/>
            <p:nvPr/>
          </p:nvSpPr>
          <p:spPr>
            <a:xfrm>
              <a:off x="1898640" y="6021360"/>
              <a:ext cx="579240" cy="461520"/>
            </a:xfrm>
            <a:custGeom>
              <a:avLst/>
              <a:gdLst>
                <a:gd name="f0" fmla="val 180"/>
                <a:gd name="f1" fmla="val 0"/>
                <a:gd name="f2" fmla="val 365"/>
                <a:gd name="f3" fmla="val 287"/>
                <a:gd name="f4" fmla="val 24"/>
                <a:gd name="f5" fmla="val 60"/>
                <a:gd name="f6" fmla="val 66"/>
                <a:gd name="f7" fmla="val 108"/>
                <a:gd name="f8" fmla="val 143"/>
                <a:gd name="f9" fmla="val 191"/>
                <a:gd name="f10" fmla="val 168"/>
                <a:gd name="f11" fmla="val 341"/>
                <a:gd name="f12" fmla="val 305"/>
                <a:gd name="f13" fmla="val 174"/>
                <a:gd name="f14" fmla="val 132"/>
                <a:gd name="f15" fmla="val 359"/>
                <a:gd name="f16" fmla="val 126"/>
                <a:gd name="f17" fmla="val 335"/>
                <a:gd name="f18" fmla="val 114"/>
                <a:gd name="f19" fmla="val 299"/>
                <a:gd name="f20" fmla="val 90"/>
                <a:gd name="f21" fmla="val 257"/>
                <a:gd name="f22" fmla="val 72"/>
                <a:gd name="f23" fmla="val 215"/>
                <a:gd name="f24" fmla="val 54"/>
                <a:gd name="f25" fmla="val 173"/>
                <a:gd name="f26" fmla="val 36"/>
                <a:gd name="f27" fmla="val 131"/>
                <a:gd name="f28" fmla="val 18"/>
                <a:gd name="f29" fmla="val 107"/>
                <a:gd name="f30" fmla="val 95"/>
                <a:gd name="f31" fmla="val 12"/>
                <a:gd name="f32" fmla="val 6"/>
                <a:gd name="f33" fmla="val 42"/>
                <a:gd name="f34" fmla="val 3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365" h="287">
                  <a:moveTo>
                    <a:pt x="f4" y="f4"/>
                  </a:moveTo>
                  <a:lnTo>
                    <a:pt x="f1" y="f5"/>
                  </a:lnTo>
                  <a:lnTo>
                    <a:pt x="f6" y="f7"/>
                  </a:lnTo>
                  <a:lnTo>
                    <a:pt x="f8" y="f0"/>
                  </a:lnTo>
                  <a:lnTo>
                    <a:pt x="f9" y="f10"/>
                  </a:lnTo>
                  <a:lnTo>
                    <a:pt x="f11" y="f3"/>
                  </a:lnTo>
                  <a:lnTo>
                    <a:pt x="f12" y="f13"/>
                  </a:lnTo>
                  <a:lnTo>
                    <a:pt x="f2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8" y="f4"/>
                  </a:lnTo>
                  <a:lnTo>
                    <a:pt x="f27" y="f28"/>
                  </a:lnTo>
                  <a:lnTo>
                    <a:pt x="f29" y="f28"/>
                  </a:lnTo>
                  <a:lnTo>
                    <a:pt x="f30" y="f28"/>
                  </a:lnTo>
                  <a:lnTo>
                    <a:pt x="f22" y="f31"/>
                  </a:lnTo>
                  <a:lnTo>
                    <a:pt x="f6" y="f31"/>
                  </a:lnTo>
                  <a:lnTo>
                    <a:pt x="f24" y="f32"/>
                  </a:lnTo>
                  <a:lnTo>
                    <a:pt x="f33" y="f1"/>
                  </a:lnTo>
                  <a:lnTo>
                    <a:pt x="f34" y="f1"/>
                  </a:lnTo>
                  <a:lnTo>
                    <a:pt x="f4" y="f4"/>
                  </a:lnTo>
                  <a:lnTo>
                    <a:pt x="f4" y="f4"/>
                  </a:lnTo>
                  <a:close/>
                </a:path>
              </a:pathLst>
            </a:custGeom>
            <a:solidFill>
              <a:srgbClr val="463416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sp>
          <p:nvSpPr>
            <p:cNvPr id="37" name="Freeform 17"/>
            <p:cNvSpPr/>
            <p:nvPr/>
          </p:nvSpPr>
          <p:spPr>
            <a:xfrm>
              <a:off x="3084480" y="6078599"/>
              <a:ext cx="3227040" cy="791640"/>
            </a:xfrm>
            <a:custGeom>
              <a:avLst/>
              <a:gdLst>
                <a:gd name="f0" fmla="val 0"/>
                <a:gd name="f1" fmla="val 2033"/>
                <a:gd name="f2" fmla="val 499"/>
                <a:gd name="f3" fmla="val 186"/>
                <a:gd name="f4" fmla="val 18"/>
                <a:gd name="f5" fmla="val 138"/>
                <a:gd name="f6" fmla="val 6"/>
                <a:gd name="f7" fmla="val 96"/>
                <a:gd name="f8" fmla="val 36"/>
                <a:gd name="f9" fmla="val 12"/>
                <a:gd name="f10" fmla="val 25"/>
                <a:gd name="f11" fmla="val 128"/>
                <a:gd name="f12" fmla="val 60"/>
                <a:gd name="f13" fmla="val 104"/>
                <a:gd name="f14" fmla="val 90"/>
                <a:gd name="f15" fmla="val 134"/>
                <a:gd name="f16" fmla="val 150"/>
                <a:gd name="f17" fmla="val 153"/>
                <a:gd name="f18" fmla="val 209"/>
                <a:gd name="f19" fmla="val 273"/>
                <a:gd name="f20" fmla="val 401"/>
                <a:gd name="f21" fmla="val 359"/>
                <a:gd name="f22" fmla="val 777"/>
                <a:gd name="f23" fmla="val 1991"/>
                <a:gd name="f24" fmla="val 493"/>
                <a:gd name="f25" fmla="val 676"/>
                <a:gd name="f26" fmla="val 243"/>
                <a:gd name="f27" fmla="val 514"/>
                <a:gd name="f28" fmla="val 159"/>
                <a:gd name="f29" fmla="val 425"/>
                <a:gd name="f30" fmla="val 110"/>
                <a:gd name="f31" fmla="val 365"/>
                <a:gd name="f32" fmla="val 92"/>
                <a:gd name="f33" fmla="val 281"/>
                <a:gd name="f34" fmla="val 6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033" h="499">
                  <a:moveTo>
                    <a:pt x="f3" y="f4"/>
                  </a:moveTo>
                  <a:lnTo>
                    <a:pt x="f5" y="f6"/>
                  </a:lnTo>
                  <a:lnTo>
                    <a:pt x="f7" y="f0"/>
                  </a:lnTo>
                  <a:lnTo>
                    <a:pt x="f8" y="f0"/>
                  </a:lnTo>
                  <a:lnTo>
                    <a:pt x="f9" y="f10"/>
                  </a:lnTo>
                  <a:lnTo>
                    <a:pt x="f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1"/>
                  </a:lnTo>
                  <a:lnTo>
                    <a:pt x="f1" y="f2"/>
                  </a:lnTo>
                  <a:lnTo>
                    <a:pt x="f1" y="f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" y="f4"/>
                  </a:lnTo>
                  <a:lnTo>
                    <a:pt x="f3" y="f4"/>
                  </a:lnTo>
                  <a:close/>
                </a:path>
              </a:pathLst>
            </a:custGeom>
            <a:solidFill>
              <a:srgbClr val="463416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sp>
          <p:nvSpPr>
            <p:cNvPr id="38" name="Freeform 18"/>
            <p:cNvSpPr/>
            <p:nvPr/>
          </p:nvSpPr>
          <p:spPr>
            <a:xfrm>
              <a:off x="2905200" y="6068880"/>
              <a:ext cx="112320" cy="96480"/>
            </a:xfrm>
            <a:custGeom>
              <a:avLst/>
              <a:gdLst>
                <a:gd name="f0" fmla="val 0"/>
                <a:gd name="f1" fmla="val 71"/>
                <a:gd name="f2" fmla="val 60"/>
                <a:gd name="f3" fmla="val 18"/>
                <a:gd name="f4" fmla="val 6"/>
                <a:gd name="f5" fmla="val 12"/>
                <a:gd name="f6" fmla="val 29"/>
                <a:gd name="f7" fmla="val 53"/>
                <a:gd name="f8" fmla="val 59"/>
                <a:gd name="f9" fmla="val 30"/>
                <a:gd name="f10" fmla="val 65"/>
                <a:gd name="f11" fmla="val 42"/>
                <a:gd name="f12" fmla="val 54"/>
                <a:gd name="f13" fmla="val 47"/>
                <a:gd name="f14" fmla="val 23"/>
                <a:gd name="f15" fmla="val 36"/>
                <a:gd name="f16" fmla="val 48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71" h="60">
                  <a:moveTo>
                    <a:pt x="f0" y="f3"/>
                  </a:moveTo>
                  <a:lnTo>
                    <a:pt x="f4" y="f3"/>
                  </a:lnTo>
                  <a:lnTo>
                    <a:pt x="f5" y="f5"/>
                  </a:lnTo>
                  <a:lnTo>
                    <a:pt x="f4" y="f4"/>
                  </a:lnTo>
                  <a:lnTo>
                    <a:pt x="f0" y="f0"/>
                  </a:lnTo>
                  <a:lnTo>
                    <a:pt x="f6" y="f3"/>
                  </a:lnTo>
                  <a:lnTo>
                    <a:pt x="f7" y="f3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" y="f12"/>
                  </a:lnTo>
                  <a:lnTo>
                    <a:pt x="f1" y="f2"/>
                  </a:lnTo>
                  <a:lnTo>
                    <a:pt x="f8" y="f12"/>
                  </a:lnTo>
                  <a:lnTo>
                    <a:pt x="f13" y="f11"/>
                  </a:lnTo>
                  <a:lnTo>
                    <a:pt x="f14" y="f9"/>
                  </a:lnTo>
                  <a:lnTo>
                    <a:pt x="f14" y="f15"/>
                  </a:lnTo>
                  <a:lnTo>
                    <a:pt x="f3" y="f11"/>
                  </a:lnTo>
                  <a:lnTo>
                    <a:pt x="f5" y="f16"/>
                  </a:lnTo>
                  <a:lnTo>
                    <a:pt x="f4" y="f16"/>
                  </a:lnTo>
                  <a:lnTo>
                    <a:pt x="f4" y="f16"/>
                  </a:lnTo>
                  <a:lnTo>
                    <a:pt x="f4" y="f15"/>
                  </a:lnTo>
                  <a:lnTo>
                    <a:pt x="f0" y="f3"/>
                  </a:lnTo>
                  <a:lnTo>
                    <a:pt x="f0" y="f3"/>
                  </a:lnTo>
                  <a:close/>
                </a:path>
              </a:pathLst>
            </a:custGeom>
            <a:solidFill>
              <a:srgbClr val="463416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sp>
          <p:nvSpPr>
            <p:cNvPr id="39" name="Freeform 19"/>
            <p:cNvSpPr/>
            <p:nvPr/>
          </p:nvSpPr>
          <p:spPr>
            <a:xfrm>
              <a:off x="1357200" y="6099119"/>
              <a:ext cx="255240" cy="259920"/>
            </a:xfrm>
            <a:custGeom>
              <a:avLst/>
              <a:gdLst>
                <a:gd name="f0" fmla="val 0"/>
                <a:gd name="f1" fmla="val 161"/>
                <a:gd name="f2" fmla="val 162"/>
                <a:gd name="f3" fmla="val 30"/>
                <a:gd name="f4" fmla="val 48"/>
                <a:gd name="f5" fmla="val 6"/>
                <a:gd name="f6" fmla="val 72"/>
                <a:gd name="f7" fmla="val 114"/>
                <a:gd name="f8" fmla="val 12"/>
                <a:gd name="f9" fmla="val 96"/>
                <a:gd name="f10" fmla="val 54"/>
                <a:gd name="f11" fmla="val 60"/>
                <a:gd name="f12" fmla="val 102"/>
                <a:gd name="f13" fmla="val 108"/>
                <a:gd name="f14" fmla="val 84"/>
                <a:gd name="f15" fmla="val 120"/>
                <a:gd name="f16" fmla="val 143"/>
                <a:gd name="f17" fmla="val 155"/>
                <a:gd name="f18" fmla="val 138"/>
                <a:gd name="f19" fmla="val 15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161" h="162">
                  <a:moveTo>
                    <a:pt x="f3" y="f0"/>
                  </a:moveTo>
                  <a:lnTo>
                    <a:pt x="f4" y="f5"/>
                  </a:lnTo>
                  <a:lnTo>
                    <a:pt x="f6" y="f5"/>
                  </a:lnTo>
                  <a:lnTo>
                    <a:pt x="f7" y="f8"/>
                  </a:lnTo>
                  <a:lnTo>
                    <a:pt x="f9" y="f10"/>
                  </a:lnTo>
                  <a:lnTo>
                    <a:pt x="f9" y="f11"/>
                  </a:lnTo>
                  <a:lnTo>
                    <a:pt x="f12" y="f6"/>
                  </a:lnTo>
                  <a:lnTo>
                    <a:pt x="f13" y="f14"/>
                  </a:lnTo>
                  <a:lnTo>
                    <a:pt x="f15" y="f9"/>
                  </a:lnTo>
                  <a:lnTo>
                    <a:pt x="f16" y="f7"/>
                  </a:lnTo>
                  <a:lnTo>
                    <a:pt x="f17" y="f18"/>
                  </a:lnTo>
                  <a:lnTo>
                    <a:pt x="f1" y="f19"/>
                  </a:lnTo>
                  <a:lnTo>
                    <a:pt x="f1" y="f2"/>
                  </a:lnTo>
                  <a:lnTo>
                    <a:pt x="f9" y="f12"/>
                  </a:lnTo>
                  <a:lnTo>
                    <a:pt x="f3" y="f10"/>
                  </a:lnTo>
                  <a:lnTo>
                    <a:pt x="f0" y="f0"/>
                  </a:lnTo>
                  <a:lnTo>
                    <a:pt x="f3" y="f0"/>
                  </a:lnTo>
                  <a:lnTo>
                    <a:pt x="f3" y="f0"/>
                  </a:lnTo>
                  <a:close/>
                </a:path>
              </a:pathLst>
            </a:custGeom>
            <a:solidFill>
              <a:srgbClr val="463416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sp>
          <p:nvSpPr>
            <p:cNvPr id="40" name="Freeform 20"/>
            <p:cNvSpPr/>
            <p:nvPr/>
          </p:nvSpPr>
          <p:spPr>
            <a:xfrm>
              <a:off x="1120680" y="6118199"/>
              <a:ext cx="93240" cy="96480"/>
            </a:xfrm>
            <a:custGeom>
              <a:avLst/>
              <a:gdLst>
                <a:gd name="f0" fmla="val 0"/>
                <a:gd name="f1" fmla="val 59"/>
                <a:gd name="f2" fmla="val 60"/>
                <a:gd name="f3" fmla="val 6"/>
                <a:gd name="f4" fmla="val 41"/>
                <a:gd name="f5" fmla="val 30"/>
                <a:gd name="f6" fmla="val 36"/>
                <a:gd name="f7" fmla="val 47"/>
                <a:gd name="f8" fmla="val 42"/>
                <a:gd name="f9" fmla="val 53"/>
                <a:gd name="f10" fmla="val 54"/>
                <a:gd name="f11" fmla="val 35"/>
                <a:gd name="f12" fmla="val 48"/>
                <a:gd name="f13" fmla="val 23"/>
                <a:gd name="f14" fmla="val 1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59" h="60">
                  <a:moveTo>
                    <a:pt x="f1" y="f3"/>
                  </a:moveTo>
                  <a:lnTo>
                    <a:pt x="f4" y="f5"/>
                  </a:lnTo>
                  <a:lnTo>
                    <a:pt x="f4" y="f6"/>
                  </a:lnTo>
                  <a:lnTo>
                    <a:pt x="f7" y="f8"/>
                  </a:lnTo>
                  <a:lnTo>
                    <a:pt x="f9" y="f10"/>
                  </a:lnTo>
                  <a:lnTo>
                    <a:pt x="f9" y="f2"/>
                  </a:lnTo>
                  <a:lnTo>
                    <a:pt x="f7" y="f10"/>
                  </a:lnTo>
                  <a:lnTo>
                    <a:pt x="f11" y="f12"/>
                  </a:lnTo>
                  <a:lnTo>
                    <a:pt x="f13" y="f6"/>
                  </a:lnTo>
                  <a:lnTo>
                    <a:pt x="f14" y="f5"/>
                  </a:lnTo>
                  <a:lnTo>
                    <a:pt x="f0" y="f0"/>
                  </a:lnTo>
                  <a:lnTo>
                    <a:pt x="f1" y="f3"/>
                  </a:lnTo>
                  <a:lnTo>
                    <a:pt x="f1" y="f3"/>
                  </a:lnTo>
                  <a:close/>
                </a:path>
              </a:pathLst>
            </a:custGeom>
            <a:solidFill>
              <a:srgbClr val="463416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sp>
          <p:nvSpPr>
            <p:cNvPr id="41" name="Freeform 21"/>
            <p:cNvSpPr/>
            <p:nvPr/>
          </p:nvSpPr>
          <p:spPr>
            <a:xfrm>
              <a:off x="627120" y="6049800"/>
              <a:ext cx="388440" cy="328320"/>
            </a:xfrm>
            <a:custGeom>
              <a:avLst/>
              <a:gdLst>
                <a:gd name="f0" fmla="val 0"/>
                <a:gd name="f1" fmla="val 245"/>
                <a:gd name="f2" fmla="val 204"/>
                <a:gd name="f3" fmla="val 233"/>
                <a:gd name="f4" fmla="val 36"/>
                <a:gd name="f5" fmla="val 42"/>
                <a:gd name="f6" fmla="val 209"/>
                <a:gd name="f7" fmla="val 84"/>
                <a:gd name="f8" fmla="val 143"/>
                <a:gd name="f9" fmla="val 132"/>
                <a:gd name="f10" fmla="val 167"/>
                <a:gd name="f11" fmla="val 156"/>
                <a:gd name="f12" fmla="val 179"/>
                <a:gd name="f13" fmla="val 77"/>
                <a:gd name="f14" fmla="val 47"/>
                <a:gd name="f15" fmla="val 89"/>
                <a:gd name="f16" fmla="val 66"/>
                <a:gd name="f17" fmla="val 59"/>
                <a:gd name="f18" fmla="val 12"/>
                <a:gd name="f19" fmla="val 6"/>
                <a:gd name="f20" fmla="val 83"/>
                <a:gd name="f21" fmla="val 101"/>
                <a:gd name="f22" fmla="val 125"/>
                <a:gd name="f23" fmla="val 18"/>
                <a:gd name="f24" fmla="val 149"/>
                <a:gd name="f25" fmla="val 203"/>
                <a:gd name="f26" fmla="val 24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45" h="204">
                  <a:moveTo>
                    <a:pt x="f3" y="f4"/>
                  </a:moveTo>
                  <a:lnTo>
                    <a:pt x="f1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2"/>
                  </a:lnTo>
                  <a:lnTo>
                    <a:pt x="f13" y="f9"/>
                  </a:lnTo>
                  <a:lnTo>
                    <a:pt x="f14" y="f7"/>
                  </a:lnTo>
                  <a:lnTo>
                    <a:pt x="f15" y="f16"/>
                  </a:lnTo>
                  <a:lnTo>
                    <a:pt x="f17" y="f4"/>
                  </a:lnTo>
                  <a:lnTo>
                    <a:pt x="f0" y="f18"/>
                  </a:lnTo>
                  <a:lnTo>
                    <a:pt x="f0" y="f0"/>
                  </a:lnTo>
                  <a:lnTo>
                    <a:pt x="f19" y="f0"/>
                  </a:lnTo>
                  <a:lnTo>
                    <a:pt x="f18" y="f0"/>
                  </a:lnTo>
                  <a:lnTo>
                    <a:pt x="f14" y="f19"/>
                  </a:lnTo>
                  <a:lnTo>
                    <a:pt x="f13" y="f19"/>
                  </a:lnTo>
                  <a:lnTo>
                    <a:pt x="f20" y="f19"/>
                  </a:lnTo>
                  <a:lnTo>
                    <a:pt x="f15" y="f19"/>
                  </a:lnTo>
                  <a:lnTo>
                    <a:pt x="f21" y="f18"/>
                  </a:lnTo>
                  <a:lnTo>
                    <a:pt x="f22" y="f18"/>
                  </a:lnTo>
                  <a:lnTo>
                    <a:pt x="f8" y="f23"/>
                  </a:lnTo>
                  <a:lnTo>
                    <a:pt x="f24" y="f23"/>
                  </a:lnTo>
                  <a:lnTo>
                    <a:pt x="f24" y="f23"/>
                  </a:lnTo>
                  <a:lnTo>
                    <a:pt x="f25" y="f26"/>
                  </a:lnTo>
                  <a:lnTo>
                    <a:pt x="f3" y="f4"/>
                  </a:lnTo>
                  <a:lnTo>
                    <a:pt x="f3" y="f4"/>
                  </a:lnTo>
                  <a:close/>
                </a:path>
              </a:pathLst>
            </a:custGeom>
            <a:solidFill>
              <a:srgbClr val="463416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</p:grpSp>
      <p:sp>
        <p:nvSpPr>
          <p:cNvPr id="42" name="Rectangle 22"/>
          <p:cNvSpPr txBox="1">
            <a:spLocks noGrp="1"/>
          </p:cNvSpPr>
          <p:nvPr>
            <p:ph type="title"/>
          </p:nvPr>
        </p:nvSpPr>
        <p:spPr>
          <a:xfrm>
            <a:off x="457200" y="1447919"/>
            <a:ext cx="8229240" cy="173627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>
            <a:noAutofit/>
          </a:bodyPr>
          <a:lstStyle/>
          <a:p>
            <a:pPr lvl="0"/>
            <a:r>
              <a:rPr lang="en-US"/>
              <a:t>Click to edit the title text formatClick to edit Master title style</a:t>
            </a:r>
          </a:p>
        </p:txBody>
      </p:sp>
      <p:sp>
        <p:nvSpPr>
          <p:cNvPr id="43" name="Rectangle 24"/>
          <p:cNvSpPr txBox="1">
            <a:spLocks noGrp="1"/>
          </p:cNvSpPr>
          <p:nvPr>
            <p:ph type="dt" sz="half" idx="2"/>
          </p:nvPr>
        </p:nvSpPr>
        <p:spPr>
          <a:xfrm>
            <a:off x="457200" y="6248520"/>
            <a:ext cx="2133360" cy="45683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lvl="0" rtl="0" hangingPunct="0">
              <a:buNone/>
              <a:tabLst/>
              <a:defRPr lang="en-US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44" name="Rectangle 25"/>
          <p:cNvSpPr txBox="1">
            <a:spLocks noGrp="1"/>
          </p:cNvSpPr>
          <p:nvPr>
            <p:ph type="sldNum" sz="quarter" idx="4"/>
          </p:nvPr>
        </p:nvSpPr>
        <p:spPr>
          <a:xfrm>
            <a:off x="6553080" y="6248520"/>
            <a:ext cx="2133360" cy="45683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FFFFFF"/>
                </a:solidFill>
                <a:latin typeface="Arial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C1B7E6C0-3CB6-4C29-843D-92EF8760568A}" type="slidenum">
              <a:t>‹#›</a:t>
            </a:fld>
            <a:endParaRPr lang="en-US"/>
          </a:p>
        </p:txBody>
      </p:sp>
      <p:sp>
        <p:nvSpPr>
          <p:cNvPr id="45" name="Rectangle 26"/>
          <p:cNvSpPr txBox="1">
            <a:spLocks noGrp="1"/>
          </p:cNvSpPr>
          <p:nvPr>
            <p:ph type="ftr" sz="quarter" idx="3"/>
          </p:nvPr>
        </p:nvSpPr>
        <p:spPr>
          <a:xfrm>
            <a:off x="3124079" y="6248520"/>
            <a:ext cx="2895120" cy="45683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lvl="0" rtl="0" hangingPunct="0">
              <a:buNone/>
              <a:tabLst/>
              <a:defRPr lang="en-US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pic>
        <p:nvPicPr>
          <p:cNvPr id="46" name="Picture 28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8152200" y="5892840"/>
            <a:ext cx="952200" cy="93311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Text Placeholder 46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lvl="0" algn="ctr" rtl="0" hangingPunct="0">
        <a:spcBef>
          <a:spcPts val="0"/>
        </a:spcBef>
        <a:spcAft>
          <a:spcPts val="0"/>
        </a:spcAft>
        <a:buNone/>
        <a:tabLst/>
        <a:defRPr lang="en-US" sz="5400" b="0" i="0" u="none" strike="noStrike" kern="1200" spc="0">
          <a:ln>
            <a:noFill/>
          </a:ln>
          <a:solidFill>
            <a:srgbClr val="E3E3FF"/>
          </a:solidFill>
          <a:latin typeface="Arial" pitchFamily="34"/>
          <a:ea typeface="Microsoft YaHei" pitchFamily="2"/>
          <a:cs typeface="Arial" pitchFamily="2"/>
        </a:defRPr>
      </a:lvl1pPr>
    </p:titleStyle>
    <p:bodyStyle>
      <a:lvl1pPr algn="l" rtl="0" hangingPunct="0">
        <a:spcBef>
          <a:spcPts val="0"/>
        </a:spcBef>
        <a:spcAft>
          <a:spcPts val="1417"/>
        </a:spcAft>
        <a:tabLst/>
        <a:defRPr lang="en-US" sz="3200" b="0" i="0" u="none" strike="noStrike" kern="1200" spc="0">
          <a:ln>
            <a:noFill/>
          </a:ln>
          <a:solidFill>
            <a:srgbClr val="FFFFFF"/>
          </a:solidFill>
          <a:latin typeface="Arial" pitchFamily="18"/>
          <a:ea typeface="Microsoft YaHei" pitchFamily="2"/>
          <a:cs typeface="Arial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143640" cy="6857640"/>
            <a:chOff x="0" y="0"/>
            <a:chExt cx="9143640" cy="6857640"/>
          </a:xfrm>
        </p:grpSpPr>
        <p:sp>
          <p:nvSpPr>
            <p:cNvPr id="3" name="Freeform 3"/>
            <p:cNvSpPr/>
            <p:nvPr/>
          </p:nvSpPr>
          <p:spPr>
            <a:xfrm>
              <a:off x="0" y="4876920"/>
              <a:ext cx="9143640" cy="1980720"/>
            </a:xfrm>
            <a:custGeom>
              <a:avLst/>
              <a:gdLst>
                <a:gd name="f0" fmla="val 0"/>
                <a:gd name="f1" fmla="val 6027"/>
                <a:gd name="f2" fmla="val 229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6027" h="2296">
                  <a:moveTo>
                    <a:pt x="f1" y="f2"/>
                  </a:moveTo>
                  <a:lnTo>
                    <a:pt x="f0" y="f2"/>
                  </a:lnTo>
                  <a:lnTo>
                    <a:pt x="f0" y="f0"/>
                  </a:lnTo>
                  <a:lnTo>
                    <a:pt x="f1" y="f0"/>
                  </a:lnTo>
                  <a:lnTo>
                    <a:pt x="f1" y="f2"/>
                  </a:lnTo>
                  <a:lnTo>
                    <a:pt x="f1" y="f2"/>
                  </a:lnTo>
                  <a:close/>
                </a:path>
              </a:pathLst>
            </a:custGeom>
            <a:gradFill>
              <a:gsLst>
                <a:gs pos="0">
                  <a:srgbClr val="003399"/>
                </a:gs>
                <a:gs pos="100000">
                  <a:srgbClr val="33CCCC"/>
                </a:gs>
              </a:gsLst>
              <a:lin ang="5400000"/>
            </a:gra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143640" cy="4876560"/>
            </a:xfrm>
            <a:custGeom>
              <a:avLst/>
              <a:gdLst>
                <a:gd name="f0" fmla="val 0"/>
                <a:gd name="f1" fmla="val 6027"/>
                <a:gd name="f2" fmla="val 229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6027" h="2296">
                  <a:moveTo>
                    <a:pt x="f1" y="f2"/>
                  </a:moveTo>
                  <a:lnTo>
                    <a:pt x="f0" y="f2"/>
                  </a:lnTo>
                  <a:lnTo>
                    <a:pt x="f0" y="f0"/>
                  </a:lnTo>
                  <a:lnTo>
                    <a:pt x="f1" y="f0"/>
                  </a:lnTo>
                  <a:lnTo>
                    <a:pt x="f1" y="f2"/>
                  </a:lnTo>
                  <a:lnTo>
                    <a:pt x="f1" y="f2"/>
                  </a:lnTo>
                  <a:close/>
                </a:path>
              </a:pathLst>
            </a:custGeom>
            <a:gradFill>
              <a:gsLst>
                <a:gs pos="0">
                  <a:srgbClr val="001746"/>
                </a:gs>
                <a:gs pos="100000">
                  <a:srgbClr val="003399"/>
                </a:gs>
              </a:gsLst>
              <a:lin ang="5400000"/>
            </a:gra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6248520" y="6262560"/>
            <a:ext cx="2895120" cy="609120"/>
          </a:xfrm>
          <a:custGeom>
            <a:avLst/>
            <a:gdLst>
              <a:gd name="f0" fmla="val 0"/>
              <a:gd name="f1" fmla="val 5748"/>
              <a:gd name="f2" fmla="val 246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5748" h="246">
                <a:moveTo>
                  <a:pt x="f1" y="f2"/>
                </a:moveTo>
                <a:lnTo>
                  <a:pt x="f0" y="f2"/>
                </a:lnTo>
                <a:lnTo>
                  <a:pt x="f0" y="f0"/>
                </a:lnTo>
                <a:lnTo>
                  <a:pt x="f1" y="f0"/>
                </a:lnTo>
                <a:lnTo>
                  <a:pt x="f1" y="f2"/>
                </a:lnTo>
                <a:lnTo>
                  <a:pt x="f1" y="f2"/>
                </a:lnTo>
                <a:close/>
              </a:path>
            </a:pathLst>
          </a:custGeom>
          <a:gradFill>
            <a:gsLst>
              <a:gs pos="0">
                <a:srgbClr val="003399"/>
              </a:gs>
              <a:gs pos="100000">
                <a:srgbClr val="00FFCC"/>
              </a:gs>
            </a:gsLst>
            <a:lin ang="18900000"/>
          </a:gradFill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0" y="6019919"/>
            <a:ext cx="7848360" cy="856800"/>
            <a:chOff x="0" y="6019919"/>
            <a:chExt cx="7848360" cy="856800"/>
          </a:xfrm>
        </p:grpSpPr>
        <p:sp>
          <p:nvSpPr>
            <p:cNvPr id="7" name="Freeform 7"/>
            <p:cNvSpPr/>
            <p:nvPr/>
          </p:nvSpPr>
          <p:spPr>
            <a:xfrm>
              <a:off x="2362320" y="6019919"/>
              <a:ext cx="5143320" cy="850680"/>
            </a:xfrm>
            <a:custGeom>
              <a:avLst/>
              <a:gdLst>
                <a:gd name="f0" fmla="val 0"/>
                <a:gd name="f1" fmla="val 3240"/>
                <a:gd name="f2" fmla="val 536"/>
                <a:gd name="f3" fmla="val 3132"/>
                <a:gd name="f4" fmla="val 469"/>
                <a:gd name="f5" fmla="val 2995"/>
                <a:gd name="f6" fmla="val 395"/>
                <a:gd name="f7" fmla="val 2911"/>
                <a:gd name="f8" fmla="val 375"/>
                <a:gd name="f9" fmla="val 2678"/>
                <a:gd name="f10" fmla="val 228"/>
                <a:gd name="f11" fmla="val 2553"/>
                <a:gd name="f12" fmla="val 74"/>
                <a:gd name="f13" fmla="val 2457"/>
                <a:gd name="f14" fmla="val 7"/>
                <a:gd name="f15" fmla="val 2403"/>
                <a:gd name="f16" fmla="val 47"/>
                <a:gd name="f17" fmla="val 2289"/>
                <a:gd name="f18" fmla="val 2134"/>
                <a:gd name="f19" fmla="val 2044"/>
                <a:gd name="f20" fmla="val 128"/>
                <a:gd name="f21" fmla="val 1775"/>
                <a:gd name="f22" fmla="val 222"/>
                <a:gd name="f23" fmla="val 1602"/>
                <a:gd name="f24" fmla="val 181"/>
                <a:gd name="f25" fmla="val 1560"/>
                <a:gd name="f26" fmla="val 101"/>
                <a:gd name="f27" fmla="val 1542"/>
                <a:gd name="f28" fmla="val 87"/>
                <a:gd name="f29" fmla="val 1446"/>
                <a:gd name="f30" fmla="val 60"/>
                <a:gd name="f31" fmla="val 1375"/>
                <a:gd name="f32" fmla="val 1309"/>
                <a:gd name="f33" fmla="val 1243"/>
                <a:gd name="f34" fmla="val 13"/>
                <a:gd name="f35" fmla="val 1225"/>
                <a:gd name="f36" fmla="val 1189"/>
                <a:gd name="f37" fmla="val 1106"/>
                <a:gd name="f38" fmla="val 34"/>
                <a:gd name="f39" fmla="val 1094"/>
                <a:gd name="f40" fmla="val 40"/>
                <a:gd name="f41" fmla="val 1070"/>
                <a:gd name="f42" fmla="val 54"/>
                <a:gd name="f43" fmla="val 1034"/>
                <a:gd name="f44" fmla="val 1004"/>
                <a:gd name="f45" fmla="val 986"/>
                <a:gd name="f46" fmla="val 956"/>
                <a:gd name="f47" fmla="val 81"/>
                <a:gd name="f48" fmla="val 920"/>
                <a:gd name="f49" fmla="val 94"/>
                <a:gd name="f50" fmla="val 884"/>
                <a:gd name="f51" fmla="val 107"/>
                <a:gd name="f52" fmla="val 843"/>
                <a:gd name="f53" fmla="val 813"/>
                <a:gd name="f54" fmla="val 141"/>
                <a:gd name="f55" fmla="val 789"/>
                <a:gd name="f56" fmla="val 148"/>
                <a:gd name="f57" fmla="val 783"/>
                <a:gd name="f58" fmla="val 154"/>
                <a:gd name="f59" fmla="val 556"/>
                <a:gd name="f60" fmla="val 394"/>
                <a:gd name="f61" fmla="val 294"/>
                <a:gd name="f62" fmla="val 462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3240" h="536">
                  <a:moveTo>
                    <a:pt x="f3" y="f4"/>
                  </a:moveTo>
                  <a:lnTo>
                    <a:pt x="f5" y="f6"/>
                  </a:lnTo>
                  <a:lnTo>
                    <a:pt x="f7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2"/>
                  </a:lnTo>
                  <a:lnTo>
                    <a:pt x="f18" y="f12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12"/>
                  </a:lnTo>
                  <a:lnTo>
                    <a:pt x="f32" y="f28"/>
                  </a:lnTo>
                  <a:lnTo>
                    <a:pt x="f33" y="f34"/>
                  </a:lnTo>
                  <a:lnTo>
                    <a:pt x="f35" y="f0"/>
                  </a:lnTo>
                  <a:lnTo>
                    <a:pt x="f36" y="f0"/>
                  </a:lnTo>
                  <a:lnTo>
                    <a:pt x="f37" y="f38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12"/>
                  </a:lnTo>
                  <a:lnTo>
                    <a:pt x="f44" y="f12"/>
                  </a:lnTo>
                  <a:lnTo>
                    <a:pt x="f45" y="f12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20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59" y="f10"/>
                  </a:lnTo>
                  <a:lnTo>
                    <a:pt x="f60" y="f61"/>
                  </a:lnTo>
                  <a:lnTo>
                    <a:pt x="f51" y="f62"/>
                  </a:lnTo>
                  <a:lnTo>
                    <a:pt x="f0" y="f2"/>
                  </a:lnTo>
                  <a:lnTo>
                    <a:pt x="f1" y="f2"/>
                  </a:lnTo>
                  <a:lnTo>
                    <a:pt x="f3" y="f4"/>
                  </a:lnTo>
                  <a:lnTo>
                    <a:pt x="f3" y="f4"/>
                  </a:lnTo>
                  <a:close/>
                </a:path>
              </a:pathLst>
            </a:custGeom>
            <a:gradFill>
              <a:gsLst>
                <a:gs pos="0">
                  <a:srgbClr val="837763"/>
                </a:gs>
                <a:gs pos="100000">
                  <a:srgbClr val="463416"/>
                </a:gs>
              </a:gsLst>
              <a:lin ang="5400000"/>
            </a:gra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3946680" y="6019919"/>
              <a:ext cx="3901680" cy="856800"/>
              <a:chOff x="3946680" y="6019919"/>
              <a:chExt cx="3901680" cy="856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6267600" y="6031080"/>
                <a:ext cx="1580760" cy="845639"/>
              </a:xfrm>
              <a:custGeom>
                <a:avLst/>
                <a:gdLst>
                  <a:gd name="f0" fmla="val 0"/>
                  <a:gd name="f1" fmla="val 996"/>
                  <a:gd name="f2" fmla="val 533"/>
                  <a:gd name="f3" fmla="val 636"/>
                  <a:gd name="f4" fmla="val 373"/>
                  <a:gd name="f5" fmla="val 495"/>
                  <a:gd name="f6" fmla="val 370"/>
                  <a:gd name="f7" fmla="val 280"/>
                  <a:gd name="f8" fmla="val 249"/>
                  <a:gd name="f9" fmla="val 127"/>
                  <a:gd name="f10" fmla="val 66"/>
                  <a:gd name="f11" fmla="val 22"/>
                  <a:gd name="f12" fmla="val 26"/>
                  <a:gd name="f13" fmla="val 65"/>
                  <a:gd name="f14" fmla="val 30"/>
                  <a:gd name="f15" fmla="val 119"/>
                  <a:gd name="f16" fmla="val 75"/>
                  <a:gd name="f17" fmla="val 243"/>
                  <a:gd name="f18" fmla="val 45"/>
                  <a:gd name="f19" fmla="val 422"/>
                  <a:gd name="f20" fmla="val 200"/>
                  <a:gd name="f21" fmla="val 329"/>
                  <a:gd name="f22" fmla="val 612"/>
                  <a:gd name="f23" fmla="val 529"/>
                  <a:gd name="f24" fmla="val 828"/>
                  <a:gd name="f25" fmla="val 473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996" h="533">
                    <a:moveTo>
                      <a:pt x="f3" y="f4"/>
                    </a:moveTo>
                    <a:lnTo>
                      <a:pt x="f5" y="f6"/>
                    </a:lnTo>
                    <a:lnTo>
                      <a:pt x="f7" y="f8"/>
                    </a:lnTo>
                    <a:lnTo>
                      <a:pt x="f9" y="f10"/>
                    </a:lnTo>
                    <a:lnTo>
                      <a:pt x="f0" y="f0"/>
                    </a:lnTo>
                    <a:lnTo>
                      <a:pt x="f11" y="f12"/>
                    </a:lnTo>
                    <a:lnTo>
                      <a:pt x="f0" y="f13"/>
                    </a:lnTo>
                    <a:lnTo>
                      <a:pt x="f14" y="f15"/>
                    </a:ln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"/>
                    </a:lnTo>
                    <a:lnTo>
                      <a:pt x="f1" y="f23"/>
                    </a:lnTo>
                    <a:lnTo>
                      <a:pt x="f24" y="f25"/>
                    </a:lnTo>
                    <a:lnTo>
                      <a:pt x="f3" y="f4"/>
                    </a:lnTo>
                    <a:close/>
                  </a:path>
                </a:pathLst>
              </a:custGeom>
              <a:solidFill>
                <a:srgbClr val="463416"/>
              </a:solidFill>
              <a:ln>
                <a:noFill/>
                <a:prstDash val="solid"/>
              </a:ln>
            </p:spPr>
            <p:txBody>
              <a:bodyPr vert="horz" wrap="square" lIns="90000" tIns="45000" rIns="90000" bIns="4500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Arial" pitchFamily="2"/>
                </a:endParaRPr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4249800" y="6019919"/>
                <a:ext cx="294840" cy="626760"/>
              </a:xfrm>
              <a:custGeom>
                <a:avLst/>
                <a:gdLst>
                  <a:gd name="f0" fmla="val 0"/>
                  <a:gd name="f1" fmla="val 186"/>
                  <a:gd name="f2" fmla="val 353"/>
                  <a:gd name="f3" fmla="val 36"/>
                  <a:gd name="f4" fmla="val 54"/>
                  <a:gd name="f5" fmla="val 18"/>
                  <a:gd name="f6" fmla="val 24"/>
                  <a:gd name="f7" fmla="val 30"/>
                  <a:gd name="f8" fmla="val 66"/>
                  <a:gd name="f9" fmla="val 42"/>
                  <a:gd name="f10" fmla="val 114"/>
                  <a:gd name="f11" fmla="val 48"/>
                  <a:gd name="f12" fmla="val 162"/>
                  <a:gd name="f13" fmla="val 233"/>
                  <a:gd name="f14" fmla="val 84"/>
                  <a:gd name="f15" fmla="val 216"/>
                  <a:gd name="f16" fmla="val 126"/>
                  <a:gd name="f17" fmla="val 144"/>
                  <a:gd name="f18" fmla="val 120"/>
                  <a:gd name="f19" fmla="val 90"/>
                  <a:gd name="f20" fmla="val 6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186" h="353">
                    <a:moveTo>
                      <a:pt x="f3" y="f0"/>
                    </a:moveTo>
                    <a:lnTo>
                      <a:pt x="f4" y="f5"/>
                    </a:lnTo>
                    <a:lnTo>
                      <a:pt x="f6" y="f7"/>
                    </a:lnTo>
                    <a:lnTo>
                      <a:pt x="f5" y="f8"/>
                    </a:lnTo>
                    <a:lnTo>
                      <a:pt x="f9" y="f10"/>
                    </a:lnTo>
                    <a:lnTo>
                      <a:pt x="f11" y="f12"/>
                    </a:lnTo>
                    <a:lnTo>
                      <a:pt x="f0" y="f2"/>
                    </a:lnTo>
                    <a:lnTo>
                      <a:pt x="f4" y="f13"/>
                    </a:lnTo>
                    <a:lnTo>
                      <a:pt x="f14" y="f15"/>
                    </a:lnTo>
                    <a:lnTo>
                      <a:pt x="f16" y="f16"/>
                    </a:lnTo>
                    <a:lnTo>
                      <a:pt x="f17" y="f18"/>
                    </a:lnTo>
                    <a:lnTo>
                      <a:pt x="f17" y="f19"/>
                    </a:lnTo>
                    <a:lnTo>
                      <a:pt x="f1" y="f8"/>
                    </a:lnTo>
                    <a:lnTo>
                      <a:pt x="f12" y="f20"/>
                    </a:lnTo>
                    <a:lnTo>
                      <a:pt x="f3" y="f0"/>
                    </a:lnTo>
                    <a:lnTo>
                      <a:pt x="f3" y="f0"/>
                    </a:lnTo>
                    <a:close/>
                  </a:path>
                </a:pathLst>
              </a:custGeom>
              <a:solidFill>
                <a:srgbClr val="463416"/>
              </a:solidFill>
              <a:ln>
                <a:noFill/>
                <a:prstDash val="solid"/>
              </a:ln>
            </p:spPr>
            <p:txBody>
              <a:bodyPr vert="horz" wrap="square" lIns="90000" tIns="45000" rIns="90000" bIns="4500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Arial" pitchFamily="2"/>
                </a:endParaRPr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4809960" y="6180120"/>
                <a:ext cx="599760" cy="429840"/>
              </a:xfrm>
              <a:custGeom>
                <a:avLst/>
                <a:gdLst>
                  <a:gd name="f0" fmla="val 0"/>
                  <a:gd name="f1" fmla="val 378"/>
                  <a:gd name="f2" fmla="val 271"/>
                  <a:gd name="f3" fmla="val 18"/>
                  <a:gd name="f4" fmla="val 12"/>
                  <a:gd name="f5" fmla="val 13"/>
                  <a:gd name="f6" fmla="val 40"/>
                  <a:gd name="f7" fmla="val 60"/>
                  <a:gd name="f8" fmla="val 121"/>
                  <a:gd name="f9" fmla="val 310"/>
                  <a:gd name="f10" fmla="val 290"/>
                  <a:gd name="f11" fmla="val 139"/>
                  <a:gd name="f12" fmla="val 76"/>
                  <a:gd name="f13" fmla="val 251"/>
                  <a:gd name="f14" fmla="val 94"/>
                  <a:gd name="f15" fmla="val 90"/>
                  <a:gd name="f16" fmla="val 54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378" h="271">
                    <a:moveTo>
                      <a:pt x="f3" y="f0"/>
                    </a:moveTo>
                    <a:lnTo>
                      <a:pt x="f4" y="f5"/>
                    </a:lnTo>
                    <a:lnTo>
                      <a:pt x="f0" y="f6"/>
                    </a:lnTo>
                    <a:lnTo>
                      <a:pt x="f7" y="f8"/>
                    </a:lnTo>
                    <a:lnTo>
                      <a:pt x="f9" y="f2"/>
                    </a:lnTo>
                    <a:lnTo>
                      <a:pt x="f10" y="f11"/>
                    </a:lnTo>
                    <a:lnTo>
                      <a:pt x="f1" y="f12"/>
                    </a:lnTo>
                    <a:lnTo>
                      <a:pt x="f13" y="f14"/>
                    </a:lnTo>
                    <a:lnTo>
                      <a:pt x="f15" y="f16"/>
                    </a:lnTo>
                    <a:lnTo>
                      <a:pt x="f3" y="f0"/>
                    </a:lnTo>
                    <a:lnTo>
                      <a:pt x="f3" y="f0"/>
                    </a:lnTo>
                    <a:close/>
                  </a:path>
                </a:pathLst>
              </a:custGeom>
              <a:solidFill>
                <a:srgbClr val="463416"/>
              </a:solidFill>
              <a:ln>
                <a:noFill/>
                <a:prstDash val="solid"/>
              </a:ln>
            </p:spPr>
            <p:txBody>
              <a:bodyPr vert="horz" wrap="square" lIns="90000" tIns="45000" rIns="90000" bIns="4500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Arial" pitchFamily="2"/>
                </a:endParaRPr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5759280" y="6137279"/>
                <a:ext cx="245880" cy="117000"/>
              </a:xfrm>
              <a:custGeom>
                <a:avLst/>
                <a:gdLst>
                  <a:gd name="f0" fmla="val 0"/>
                  <a:gd name="f1" fmla="val 155"/>
                  <a:gd name="f2" fmla="val 66"/>
                  <a:gd name="f3" fmla="val 114"/>
                  <a:gd name="f4" fmla="val 6"/>
                  <a:gd name="f5" fmla="val 18"/>
                  <a:gd name="f6" fmla="val 24"/>
                  <a:gd name="f7" fmla="val 78"/>
                  <a:gd name="f8" fmla="val 60"/>
                  <a:gd name="f9" fmla="val 96"/>
                  <a:gd name="f10" fmla="val 42"/>
                  <a:gd name="f11" fmla="val 126"/>
                  <a:gd name="f12" fmla="val 149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155" h="66">
                    <a:moveTo>
                      <a:pt x="f3" y="f0"/>
                    </a:moveTo>
                    <a:lnTo>
                      <a:pt x="f0" y="f0"/>
                    </a:lnTo>
                    <a:lnTo>
                      <a:pt x="f0" y="f0"/>
                    </a:lnTo>
                    <a:lnTo>
                      <a:pt x="f4" y="f4"/>
                    </a:lnTo>
                    <a:lnTo>
                      <a:pt x="f4" y="f5"/>
                    </a:lnTo>
                    <a:lnTo>
                      <a:pt x="f0" y="f6"/>
                    </a:lnTo>
                    <a:lnTo>
                      <a:pt x="f7" y="f8"/>
                    </a:lnTo>
                    <a:lnTo>
                      <a:pt x="f9" y="f10"/>
                    </a:lnTo>
                    <a:lnTo>
                      <a:pt x="f1" y="f2"/>
                    </a:lnTo>
                    <a:lnTo>
                      <a:pt x="f11" y="f6"/>
                    </a:lnTo>
                    <a:lnTo>
                      <a:pt x="f12" y="f0"/>
                    </a:lnTo>
                    <a:lnTo>
                      <a:pt x="f3" y="f0"/>
                    </a:lnTo>
                    <a:lnTo>
                      <a:pt x="f3" y="f0"/>
                    </a:lnTo>
                    <a:close/>
                  </a:path>
                </a:pathLst>
              </a:custGeom>
              <a:solidFill>
                <a:srgbClr val="463416"/>
              </a:solidFill>
              <a:ln>
                <a:noFill/>
                <a:prstDash val="solid"/>
              </a:ln>
            </p:spPr>
            <p:txBody>
              <a:bodyPr vert="horz" wrap="square" lIns="90000" tIns="45000" rIns="90000" bIns="4500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Arial" pitchFamily="2"/>
                </a:endParaRPr>
              </a:p>
            </p:txBody>
          </p:sp>
          <p:sp>
            <p:nvSpPr>
              <p:cNvPr id="13" name="Freeform 13"/>
              <p:cNvSpPr/>
              <p:nvPr/>
            </p:nvSpPr>
            <p:spPr>
              <a:xfrm>
                <a:off x="3946680" y="6126120"/>
                <a:ext cx="66240" cy="128160"/>
              </a:xfrm>
              <a:custGeom>
                <a:avLst/>
                <a:gdLst>
                  <a:gd name="f0" fmla="val 0"/>
                  <a:gd name="f1" fmla="val 42"/>
                  <a:gd name="f2" fmla="val 72"/>
                  <a:gd name="f3" fmla="val 6"/>
                  <a:gd name="f4" fmla="val 36"/>
                  <a:gd name="f5" fmla="val 18"/>
                  <a:gd name="f6" fmla="val 12"/>
                  <a:gd name="f7" fmla="val 24"/>
                  <a:gd name="f8" fmla="val 30"/>
                  <a:gd name="f9" fmla="val 48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42" h="72">
                    <a:moveTo>
                      <a:pt x="f3" y="f4"/>
                    </a:moveTo>
                    <a:lnTo>
                      <a:pt x="f0" y="f5"/>
                    </a:lnTo>
                    <a:lnTo>
                      <a:pt x="f6" y="f3"/>
                    </a:lnTo>
                    <a:lnTo>
                      <a:pt x="f0" y="f3"/>
                    </a:lnTo>
                    <a:lnTo>
                      <a:pt x="f6" y="f3"/>
                    </a:lnTo>
                    <a:lnTo>
                      <a:pt x="f7" y="f3"/>
                    </a:lnTo>
                    <a:lnTo>
                      <a:pt x="f4" y="f3"/>
                    </a:lnTo>
                    <a:lnTo>
                      <a:pt x="f1" y="f0"/>
                    </a:lnTo>
                    <a:lnTo>
                      <a:pt x="f8" y="f5"/>
                    </a:lnTo>
                    <a:lnTo>
                      <a:pt x="f1" y="f9"/>
                    </a:lnTo>
                    <a:lnTo>
                      <a:pt x="f6" y="f2"/>
                    </a:lnTo>
                    <a:lnTo>
                      <a:pt x="f3" y="f4"/>
                    </a:lnTo>
                    <a:lnTo>
                      <a:pt x="f3" y="f4"/>
                    </a:lnTo>
                    <a:close/>
                  </a:path>
                </a:pathLst>
              </a:custGeom>
              <a:solidFill>
                <a:srgbClr val="463416"/>
              </a:solidFill>
              <a:ln>
                <a:noFill/>
                <a:prstDash val="solid"/>
              </a:ln>
            </p:spPr>
            <p:txBody>
              <a:bodyPr vert="horz" wrap="square" lIns="90000" tIns="45000" rIns="90000" bIns="4500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Arial" pitchFamily="2"/>
                </a:endParaRPr>
              </a:p>
            </p:txBody>
          </p:sp>
        </p:grpSp>
        <p:sp>
          <p:nvSpPr>
            <p:cNvPr id="14" name="Freeform 14"/>
            <p:cNvSpPr/>
            <p:nvPr/>
          </p:nvSpPr>
          <p:spPr>
            <a:xfrm>
              <a:off x="0" y="6019919"/>
              <a:ext cx="6311520" cy="848879"/>
            </a:xfrm>
            <a:custGeom>
              <a:avLst/>
              <a:gdLst>
                <a:gd name="f0" fmla="val 180"/>
                <a:gd name="f1" fmla="val 0"/>
                <a:gd name="f2" fmla="val 3976"/>
                <a:gd name="f3" fmla="val 527"/>
                <a:gd name="f4" fmla="val 3970"/>
                <a:gd name="f5" fmla="val 3844"/>
                <a:gd name="f6" fmla="val 509"/>
                <a:gd name="f7" fmla="val 2487"/>
                <a:gd name="f8" fmla="val 305"/>
                <a:gd name="f9" fmla="val 2039"/>
                <a:gd name="f10" fmla="val 36"/>
                <a:gd name="f11" fmla="val 1907"/>
                <a:gd name="f12" fmla="val 24"/>
                <a:gd name="f13" fmla="val 1883"/>
                <a:gd name="f14" fmla="val 54"/>
                <a:gd name="f15" fmla="val 1859"/>
                <a:gd name="f16" fmla="val 1830"/>
                <a:gd name="f17" fmla="val 30"/>
                <a:gd name="f18" fmla="val 1704"/>
                <a:gd name="f19" fmla="val 102"/>
                <a:gd name="f20" fmla="val 1608"/>
                <a:gd name="f21" fmla="val 126"/>
                <a:gd name="f22" fmla="val 1561"/>
                <a:gd name="f23" fmla="val 132"/>
                <a:gd name="f24" fmla="val 1495"/>
                <a:gd name="f25" fmla="val 1357"/>
                <a:gd name="f26" fmla="val 1285"/>
                <a:gd name="f27" fmla="val 1280"/>
                <a:gd name="f28" fmla="val 18"/>
                <a:gd name="f29" fmla="val 1262"/>
                <a:gd name="f30" fmla="val 12"/>
                <a:gd name="f31" fmla="val 1238"/>
                <a:gd name="f32" fmla="val 6"/>
                <a:gd name="f33" fmla="val 1220"/>
                <a:gd name="f34" fmla="val 1196"/>
                <a:gd name="f35" fmla="val 1166"/>
                <a:gd name="f36" fmla="val 1142"/>
                <a:gd name="f37" fmla="val 1136"/>
                <a:gd name="f38" fmla="val 1130"/>
                <a:gd name="f39" fmla="val 1124"/>
                <a:gd name="f40" fmla="val 1118"/>
                <a:gd name="f41" fmla="val 1100"/>
                <a:gd name="f42" fmla="val 1088"/>
                <a:gd name="f43" fmla="val 1070"/>
                <a:gd name="f44" fmla="val 1052"/>
                <a:gd name="f45" fmla="val 1034"/>
                <a:gd name="f46" fmla="val 1028"/>
                <a:gd name="f47" fmla="val 42"/>
                <a:gd name="f48" fmla="val 969"/>
                <a:gd name="f49" fmla="val 60"/>
                <a:gd name="f50" fmla="val 921"/>
                <a:gd name="f51" fmla="val 72"/>
                <a:gd name="f52" fmla="val 855"/>
                <a:gd name="f53" fmla="val 48"/>
                <a:gd name="f54" fmla="val 825"/>
                <a:gd name="f55" fmla="val 759"/>
                <a:gd name="f56" fmla="val 735"/>
                <a:gd name="f57" fmla="val 706"/>
                <a:gd name="f58" fmla="val 640"/>
                <a:gd name="f59" fmla="val 544"/>
                <a:gd name="f60" fmla="val 389"/>
                <a:gd name="f61" fmla="val 323"/>
                <a:gd name="f62" fmla="val 317"/>
                <a:gd name="f63" fmla="val 287"/>
                <a:gd name="f64" fmla="val 78"/>
                <a:gd name="f65" fmla="val 263"/>
                <a:gd name="f66" fmla="val 90"/>
                <a:gd name="f67" fmla="val 203"/>
                <a:gd name="f68" fmla="val 120"/>
                <a:gd name="f69" fmla="val 149"/>
                <a:gd name="f70" fmla="val 150"/>
                <a:gd name="f71" fmla="val 168"/>
                <a:gd name="f72" fmla="val 1010"/>
                <a:gd name="f73" fmla="val 3725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3976" h="527">
                  <a:moveTo>
                    <a:pt x="f2" y="f3"/>
                  </a:moveTo>
                  <a:lnTo>
                    <a:pt x="f4" y="f3"/>
                  </a:lnTo>
                  <a:lnTo>
                    <a:pt x="f5" y="f6"/>
                  </a:lnTo>
                  <a:lnTo>
                    <a:pt x="f7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4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19"/>
                  </a:lnTo>
                  <a:lnTo>
                    <a:pt x="f25" y="f21"/>
                  </a:lnTo>
                  <a:lnTo>
                    <a:pt x="f26" y="f12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1"/>
                  </a:lnTo>
                  <a:lnTo>
                    <a:pt x="f34" y="f1"/>
                  </a:lnTo>
                  <a:lnTo>
                    <a:pt x="f35" y="f1"/>
                  </a:lnTo>
                  <a:lnTo>
                    <a:pt x="f36" y="f1"/>
                  </a:lnTo>
                  <a:lnTo>
                    <a:pt x="f37" y="f1"/>
                  </a:lnTo>
                  <a:lnTo>
                    <a:pt x="f38" y="f1"/>
                  </a:lnTo>
                  <a:lnTo>
                    <a:pt x="f39" y="f32"/>
                  </a:lnTo>
                  <a:lnTo>
                    <a:pt x="f40" y="f30"/>
                  </a:lnTo>
                  <a:lnTo>
                    <a:pt x="f41" y="f28"/>
                  </a:lnTo>
                  <a:lnTo>
                    <a:pt x="f42" y="f28"/>
                  </a:lnTo>
                  <a:lnTo>
                    <a:pt x="f43" y="f12"/>
                  </a:lnTo>
                  <a:lnTo>
                    <a:pt x="f44" y="f17"/>
                  </a:lnTo>
                  <a:lnTo>
                    <a:pt x="f45" y="f10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3"/>
                  </a:lnTo>
                  <a:lnTo>
                    <a:pt x="f55" y="f51"/>
                  </a:lnTo>
                  <a:lnTo>
                    <a:pt x="f56" y="f51"/>
                  </a:lnTo>
                  <a:lnTo>
                    <a:pt x="f57" y="f49"/>
                  </a:lnTo>
                  <a:lnTo>
                    <a:pt x="f58" y="f49"/>
                  </a:lnTo>
                  <a:lnTo>
                    <a:pt x="f59" y="f51"/>
                  </a:lnTo>
                  <a:lnTo>
                    <a:pt x="f60" y="f28"/>
                  </a:lnTo>
                  <a:lnTo>
                    <a:pt x="f61" y="f49"/>
                  </a:lnTo>
                  <a:lnTo>
                    <a:pt x="f62" y="f49"/>
                  </a:lnTo>
                  <a:lnTo>
                    <a:pt x="f8" y="f51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64" y="f71"/>
                  </a:lnTo>
                  <a:lnTo>
                    <a:pt x="f1" y="f0"/>
                  </a:lnTo>
                  <a:lnTo>
                    <a:pt x="f1" y="f3"/>
                  </a:lnTo>
                  <a:lnTo>
                    <a:pt x="f72" y="f3"/>
                  </a:lnTo>
                  <a:lnTo>
                    <a:pt x="f73" y="f3"/>
                  </a:lnTo>
                  <a:lnTo>
                    <a:pt x="f2" y="f3"/>
                  </a:lnTo>
                  <a:lnTo>
                    <a:pt x="f2" y="f3"/>
                  </a:lnTo>
                  <a:close/>
                </a:path>
              </a:pathLst>
            </a:custGeom>
            <a:gradFill>
              <a:gsLst>
                <a:gs pos="0">
                  <a:srgbClr val="72654E"/>
                </a:gs>
                <a:gs pos="100000">
                  <a:srgbClr val="463416"/>
                </a:gs>
              </a:gsLst>
              <a:lin ang="5400000"/>
            </a:gra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27120" y="6021360"/>
            <a:ext cx="5684400" cy="848879"/>
            <a:chOff x="627120" y="6021360"/>
            <a:chExt cx="5684400" cy="848879"/>
          </a:xfrm>
        </p:grpSpPr>
        <p:sp>
          <p:nvSpPr>
            <p:cNvPr id="16" name="Freeform 16"/>
            <p:cNvSpPr/>
            <p:nvPr/>
          </p:nvSpPr>
          <p:spPr>
            <a:xfrm>
              <a:off x="1898640" y="6021360"/>
              <a:ext cx="579240" cy="461520"/>
            </a:xfrm>
            <a:custGeom>
              <a:avLst/>
              <a:gdLst>
                <a:gd name="f0" fmla="val 180"/>
                <a:gd name="f1" fmla="val 0"/>
                <a:gd name="f2" fmla="val 365"/>
                <a:gd name="f3" fmla="val 287"/>
                <a:gd name="f4" fmla="val 24"/>
                <a:gd name="f5" fmla="val 60"/>
                <a:gd name="f6" fmla="val 66"/>
                <a:gd name="f7" fmla="val 108"/>
                <a:gd name="f8" fmla="val 143"/>
                <a:gd name="f9" fmla="val 191"/>
                <a:gd name="f10" fmla="val 168"/>
                <a:gd name="f11" fmla="val 341"/>
                <a:gd name="f12" fmla="val 305"/>
                <a:gd name="f13" fmla="val 174"/>
                <a:gd name="f14" fmla="val 132"/>
                <a:gd name="f15" fmla="val 359"/>
                <a:gd name="f16" fmla="val 126"/>
                <a:gd name="f17" fmla="val 335"/>
                <a:gd name="f18" fmla="val 114"/>
                <a:gd name="f19" fmla="val 299"/>
                <a:gd name="f20" fmla="val 90"/>
                <a:gd name="f21" fmla="val 257"/>
                <a:gd name="f22" fmla="val 72"/>
                <a:gd name="f23" fmla="val 215"/>
                <a:gd name="f24" fmla="val 54"/>
                <a:gd name="f25" fmla="val 173"/>
                <a:gd name="f26" fmla="val 36"/>
                <a:gd name="f27" fmla="val 131"/>
                <a:gd name="f28" fmla="val 18"/>
                <a:gd name="f29" fmla="val 107"/>
                <a:gd name="f30" fmla="val 95"/>
                <a:gd name="f31" fmla="val 12"/>
                <a:gd name="f32" fmla="val 6"/>
                <a:gd name="f33" fmla="val 42"/>
                <a:gd name="f34" fmla="val 3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365" h="287">
                  <a:moveTo>
                    <a:pt x="f4" y="f4"/>
                  </a:moveTo>
                  <a:lnTo>
                    <a:pt x="f1" y="f5"/>
                  </a:lnTo>
                  <a:lnTo>
                    <a:pt x="f6" y="f7"/>
                  </a:lnTo>
                  <a:lnTo>
                    <a:pt x="f8" y="f0"/>
                  </a:lnTo>
                  <a:lnTo>
                    <a:pt x="f9" y="f10"/>
                  </a:lnTo>
                  <a:lnTo>
                    <a:pt x="f11" y="f3"/>
                  </a:lnTo>
                  <a:lnTo>
                    <a:pt x="f12" y="f13"/>
                  </a:lnTo>
                  <a:lnTo>
                    <a:pt x="f2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8" y="f4"/>
                  </a:lnTo>
                  <a:lnTo>
                    <a:pt x="f27" y="f28"/>
                  </a:lnTo>
                  <a:lnTo>
                    <a:pt x="f29" y="f28"/>
                  </a:lnTo>
                  <a:lnTo>
                    <a:pt x="f30" y="f28"/>
                  </a:lnTo>
                  <a:lnTo>
                    <a:pt x="f22" y="f31"/>
                  </a:lnTo>
                  <a:lnTo>
                    <a:pt x="f6" y="f31"/>
                  </a:lnTo>
                  <a:lnTo>
                    <a:pt x="f24" y="f32"/>
                  </a:lnTo>
                  <a:lnTo>
                    <a:pt x="f33" y="f1"/>
                  </a:lnTo>
                  <a:lnTo>
                    <a:pt x="f34" y="f1"/>
                  </a:lnTo>
                  <a:lnTo>
                    <a:pt x="f4" y="f4"/>
                  </a:lnTo>
                  <a:lnTo>
                    <a:pt x="f4" y="f4"/>
                  </a:lnTo>
                  <a:close/>
                </a:path>
              </a:pathLst>
            </a:custGeom>
            <a:solidFill>
              <a:srgbClr val="463416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084480" y="6078599"/>
              <a:ext cx="3227040" cy="791640"/>
            </a:xfrm>
            <a:custGeom>
              <a:avLst/>
              <a:gdLst>
                <a:gd name="f0" fmla="val 0"/>
                <a:gd name="f1" fmla="val 2033"/>
                <a:gd name="f2" fmla="val 499"/>
                <a:gd name="f3" fmla="val 186"/>
                <a:gd name="f4" fmla="val 18"/>
                <a:gd name="f5" fmla="val 138"/>
                <a:gd name="f6" fmla="val 6"/>
                <a:gd name="f7" fmla="val 96"/>
                <a:gd name="f8" fmla="val 36"/>
                <a:gd name="f9" fmla="val 12"/>
                <a:gd name="f10" fmla="val 25"/>
                <a:gd name="f11" fmla="val 128"/>
                <a:gd name="f12" fmla="val 60"/>
                <a:gd name="f13" fmla="val 104"/>
                <a:gd name="f14" fmla="val 90"/>
                <a:gd name="f15" fmla="val 134"/>
                <a:gd name="f16" fmla="val 150"/>
                <a:gd name="f17" fmla="val 153"/>
                <a:gd name="f18" fmla="val 209"/>
                <a:gd name="f19" fmla="val 273"/>
                <a:gd name="f20" fmla="val 401"/>
                <a:gd name="f21" fmla="val 359"/>
                <a:gd name="f22" fmla="val 777"/>
                <a:gd name="f23" fmla="val 1991"/>
                <a:gd name="f24" fmla="val 493"/>
                <a:gd name="f25" fmla="val 676"/>
                <a:gd name="f26" fmla="val 243"/>
                <a:gd name="f27" fmla="val 514"/>
                <a:gd name="f28" fmla="val 159"/>
                <a:gd name="f29" fmla="val 425"/>
                <a:gd name="f30" fmla="val 110"/>
                <a:gd name="f31" fmla="val 365"/>
                <a:gd name="f32" fmla="val 92"/>
                <a:gd name="f33" fmla="val 281"/>
                <a:gd name="f34" fmla="val 6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033" h="499">
                  <a:moveTo>
                    <a:pt x="f3" y="f4"/>
                  </a:moveTo>
                  <a:lnTo>
                    <a:pt x="f5" y="f6"/>
                  </a:lnTo>
                  <a:lnTo>
                    <a:pt x="f7" y="f0"/>
                  </a:lnTo>
                  <a:lnTo>
                    <a:pt x="f8" y="f0"/>
                  </a:lnTo>
                  <a:lnTo>
                    <a:pt x="f9" y="f10"/>
                  </a:lnTo>
                  <a:lnTo>
                    <a:pt x="f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1"/>
                  </a:lnTo>
                  <a:lnTo>
                    <a:pt x="f1" y="f2"/>
                  </a:lnTo>
                  <a:lnTo>
                    <a:pt x="f1" y="f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" y="f4"/>
                  </a:lnTo>
                  <a:lnTo>
                    <a:pt x="f3" y="f4"/>
                  </a:lnTo>
                  <a:close/>
                </a:path>
              </a:pathLst>
            </a:custGeom>
            <a:solidFill>
              <a:srgbClr val="463416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sp>
          <p:nvSpPr>
            <p:cNvPr id="18" name="Freeform 18"/>
            <p:cNvSpPr/>
            <p:nvPr/>
          </p:nvSpPr>
          <p:spPr>
            <a:xfrm>
              <a:off x="2905200" y="6068880"/>
              <a:ext cx="112320" cy="96480"/>
            </a:xfrm>
            <a:custGeom>
              <a:avLst/>
              <a:gdLst>
                <a:gd name="f0" fmla="val 0"/>
                <a:gd name="f1" fmla="val 71"/>
                <a:gd name="f2" fmla="val 60"/>
                <a:gd name="f3" fmla="val 18"/>
                <a:gd name="f4" fmla="val 6"/>
                <a:gd name="f5" fmla="val 12"/>
                <a:gd name="f6" fmla="val 29"/>
                <a:gd name="f7" fmla="val 53"/>
                <a:gd name="f8" fmla="val 59"/>
                <a:gd name="f9" fmla="val 30"/>
                <a:gd name="f10" fmla="val 65"/>
                <a:gd name="f11" fmla="val 42"/>
                <a:gd name="f12" fmla="val 54"/>
                <a:gd name="f13" fmla="val 47"/>
                <a:gd name="f14" fmla="val 23"/>
                <a:gd name="f15" fmla="val 36"/>
                <a:gd name="f16" fmla="val 48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71" h="60">
                  <a:moveTo>
                    <a:pt x="f0" y="f3"/>
                  </a:moveTo>
                  <a:lnTo>
                    <a:pt x="f4" y="f3"/>
                  </a:lnTo>
                  <a:lnTo>
                    <a:pt x="f5" y="f5"/>
                  </a:lnTo>
                  <a:lnTo>
                    <a:pt x="f4" y="f4"/>
                  </a:lnTo>
                  <a:lnTo>
                    <a:pt x="f0" y="f0"/>
                  </a:lnTo>
                  <a:lnTo>
                    <a:pt x="f6" y="f3"/>
                  </a:lnTo>
                  <a:lnTo>
                    <a:pt x="f7" y="f3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" y="f12"/>
                  </a:lnTo>
                  <a:lnTo>
                    <a:pt x="f1" y="f2"/>
                  </a:lnTo>
                  <a:lnTo>
                    <a:pt x="f8" y="f12"/>
                  </a:lnTo>
                  <a:lnTo>
                    <a:pt x="f13" y="f11"/>
                  </a:lnTo>
                  <a:lnTo>
                    <a:pt x="f14" y="f9"/>
                  </a:lnTo>
                  <a:lnTo>
                    <a:pt x="f14" y="f15"/>
                  </a:lnTo>
                  <a:lnTo>
                    <a:pt x="f3" y="f11"/>
                  </a:lnTo>
                  <a:lnTo>
                    <a:pt x="f5" y="f16"/>
                  </a:lnTo>
                  <a:lnTo>
                    <a:pt x="f4" y="f16"/>
                  </a:lnTo>
                  <a:lnTo>
                    <a:pt x="f4" y="f16"/>
                  </a:lnTo>
                  <a:lnTo>
                    <a:pt x="f4" y="f15"/>
                  </a:lnTo>
                  <a:lnTo>
                    <a:pt x="f0" y="f3"/>
                  </a:lnTo>
                  <a:lnTo>
                    <a:pt x="f0" y="f3"/>
                  </a:lnTo>
                  <a:close/>
                </a:path>
              </a:pathLst>
            </a:custGeom>
            <a:solidFill>
              <a:srgbClr val="463416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sp>
          <p:nvSpPr>
            <p:cNvPr id="19" name="Freeform 19"/>
            <p:cNvSpPr/>
            <p:nvPr/>
          </p:nvSpPr>
          <p:spPr>
            <a:xfrm>
              <a:off x="1357200" y="6099119"/>
              <a:ext cx="255240" cy="259920"/>
            </a:xfrm>
            <a:custGeom>
              <a:avLst/>
              <a:gdLst>
                <a:gd name="f0" fmla="val 0"/>
                <a:gd name="f1" fmla="val 161"/>
                <a:gd name="f2" fmla="val 162"/>
                <a:gd name="f3" fmla="val 30"/>
                <a:gd name="f4" fmla="val 48"/>
                <a:gd name="f5" fmla="val 6"/>
                <a:gd name="f6" fmla="val 72"/>
                <a:gd name="f7" fmla="val 114"/>
                <a:gd name="f8" fmla="val 12"/>
                <a:gd name="f9" fmla="val 96"/>
                <a:gd name="f10" fmla="val 54"/>
                <a:gd name="f11" fmla="val 60"/>
                <a:gd name="f12" fmla="val 102"/>
                <a:gd name="f13" fmla="val 108"/>
                <a:gd name="f14" fmla="val 84"/>
                <a:gd name="f15" fmla="val 120"/>
                <a:gd name="f16" fmla="val 143"/>
                <a:gd name="f17" fmla="val 155"/>
                <a:gd name="f18" fmla="val 138"/>
                <a:gd name="f19" fmla="val 15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161" h="162">
                  <a:moveTo>
                    <a:pt x="f3" y="f0"/>
                  </a:moveTo>
                  <a:lnTo>
                    <a:pt x="f4" y="f5"/>
                  </a:lnTo>
                  <a:lnTo>
                    <a:pt x="f6" y="f5"/>
                  </a:lnTo>
                  <a:lnTo>
                    <a:pt x="f7" y="f8"/>
                  </a:lnTo>
                  <a:lnTo>
                    <a:pt x="f9" y="f10"/>
                  </a:lnTo>
                  <a:lnTo>
                    <a:pt x="f9" y="f11"/>
                  </a:lnTo>
                  <a:lnTo>
                    <a:pt x="f12" y="f6"/>
                  </a:lnTo>
                  <a:lnTo>
                    <a:pt x="f13" y="f14"/>
                  </a:lnTo>
                  <a:lnTo>
                    <a:pt x="f15" y="f9"/>
                  </a:lnTo>
                  <a:lnTo>
                    <a:pt x="f16" y="f7"/>
                  </a:lnTo>
                  <a:lnTo>
                    <a:pt x="f17" y="f18"/>
                  </a:lnTo>
                  <a:lnTo>
                    <a:pt x="f1" y="f19"/>
                  </a:lnTo>
                  <a:lnTo>
                    <a:pt x="f1" y="f2"/>
                  </a:lnTo>
                  <a:lnTo>
                    <a:pt x="f9" y="f12"/>
                  </a:lnTo>
                  <a:lnTo>
                    <a:pt x="f3" y="f10"/>
                  </a:lnTo>
                  <a:lnTo>
                    <a:pt x="f0" y="f0"/>
                  </a:lnTo>
                  <a:lnTo>
                    <a:pt x="f3" y="f0"/>
                  </a:lnTo>
                  <a:lnTo>
                    <a:pt x="f3" y="f0"/>
                  </a:lnTo>
                  <a:close/>
                </a:path>
              </a:pathLst>
            </a:custGeom>
            <a:solidFill>
              <a:srgbClr val="463416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sp>
          <p:nvSpPr>
            <p:cNvPr id="20" name="Freeform 20"/>
            <p:cNvSpPr/>
            <p:nvPr/>
          </p:nvSpPr>
          <p:spPr>
            <a:xfrm>
              <a:off x="1120680" y="6118199"/>
              <a:ext cx="93240" cy="96480"/>
            </a:xfrm>
            <a:custGeom>
              <a:avLst/>
              <a:gdLst>
                <a:gd name="f0" fmla="val 0"/>
                <a:gd name="f1" fmla="val 59"/>
                <a:gd name="f2" fmla="val 60"/>
                <a:gd name="f3" fmla="val 6"/>
                <a:gd name="f4" fmla="val 41"/>
                <a:gd name="f5" fmla="val 30"/>
                <a:gd name="f6" fmla="val 36"/>
                <a:gd name="f7" fmla="val 47"/>
                <a:gd name="f8" fmla="val 42"/>
                <a:gd name="f9" fmla="val 53"/>
                <a:gd name="f10" fmla="val 54"/>
                <a:gd name="f11" fmla="val 35"/>
                <a:gd name="f12" fmla="val 48"/>
                <a:gd name="f13" fmla="val 23"/>
                <a:gd name="f14" fmla="val 1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59" h="60">
                  <a:moveTo>
                    <a:pt x="f1" y="f3"/>
                  </a:moveTo>
                  <a:lnTo>
                    <a:pt x="f4" y="f5"/>
                  </a:lnTo>
                  <a:lnTo>
                    <a:pt x="f4" y="f6"/>
                  </a:lnTo>
                  <a:lnTo>
                    <a:pt x="f7" y="f8"/>
                  </a:lnTo>
                  <a:lnTo>
                    <a:pt x="f9" y="f10"/>
                  </a:lnTo>
                  <a:lnTo>
                    <a:pt x="f9" y="f2"/>
                  </a:lnTo>
                  <a:lnTo>
                    <a:pt x="f7" y="f10"/>
                  </a:lnTo>
                  <a:lnTo>
                    <a:pt x="f11" y="f12"/>
                  </a:lnTo>
                  <a:lnTo>
                    <a:pt x="f13" y="f6"/>
                  </a:lnTo>
                  <a:lnTo>
                    <a:pt x="f14" y="f5"/>
                  </a:lnTo>
                  <a:lnTo>
                    <a:pt x="f0" y="f0"/>
                  </a:lnTo>
                  <a:lnTo>
                    <a:pt x="f1" y="f3"/>
                  </a:lnTo>
                  <a:lnTo>
                    <a:pt x="f1" y="f3"/>
                  </a:lnTo>
                  <a:close/>
                </a:path>
              </a:pathLst>
            </a:custGeom>
            <a:solidFill>
              <a:srgbClr val="463416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sp>
          <p:nvSpPr>
            <p:cNvPr id="21" name="Freeform 21"/>
            <p:cNvSpPr/>
            <p:nvPr/>
          </p:nvSpPr>
          <p:spPr>
            <a:xfrm>
              <a:off x="627120" y="6049800"/>
              <a:ext cx="388440" cy="328320"/>
            </a:xfrm>
            <a:custGeom>
              <a:avLst/>
              <a:gdLst>
                <a:gd name="f0" fmla="val 0"/>
                <a:gd name="f1" fmla="val 245"/>
                <a:gd name="f2" fmla="val 204"/>
                <a:gd name="f3" fmla="val 233"/>
                <a:gd name="f4" fmla="val 36"/>
                <a:gd name="f5" fmla="val 42"/>
                <a:gd name="f6" fmla="val 209"/>
                <a:gd name="f7" fmla="val 84"/>
                <a:gd name="f8" fmla="val 143"/>
                <a:gd name="f9" fmla="val 132"/>
                <a:gd name="f10" fmla="val 167"/>
                <a:gd name="f11" fmla="val 156"/>
                <a:gd name="f12" fmla="val 179"/>
                <a:gd name="f13" fmla="val 77"/>
                <a:gd name="f14" fmla="val 47"/>
                <a:gd name="f15" fmla="val 89"/>
                <a:gd name="f16" fmla="val 66"/>
                <a:gd name="f17" fmla="val 59"/>
                <a:gd name="f18" fmla="val 12"/>
                <a:gd name="f19" fmla="val 6"/>
                <a:gd name="f20" fmla="val 83"/>
                <a:gd name="f21" fmla="val 101"/>
                <a:gd name="f22" fmla="val 125"/>
                <a:gd name="f23" fmla="val 18"/>
                <a:gd name="f24" fmla="val 149"/>
                <a:gd name="f25" fmla="val 203"/>
                <a:gd name="f26" fmla="val 24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45" h="204">
                  <a:moveTo>
                    <a:pt x="f3" y="f4"/>
                  </a:moveTo>
                  <a:lnTo>
                    <a:pt x="f1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2"/>
                  </a:lnTo>
                  <a:lnTo>
                    <a:pt x="f13" y="f9"/>
                  </a:lnTo>
                  <a:lnTo>
                    <a:pt x="f14" y="f7"/>
                  </a:lnTo>
                  <a:lnTo>
                    <a:pt x="f15" y="f16"/>
                  </a:lnTo>
                  <a:lnTo>
                    <a:pt x="f17" y="f4"/>
                  </a:lnTo>
                  <a:lnTo>
                    <a:pt x="f0" y="f18"/>
                  </a:lnTo>
                  <a:lnTo>
                    <a:pt x="f0" y="f0"/>
                  </a:lnTo>
                  <a:lnTo>
                    <a:pt x="f19" y="f0"/>
                  </a:lnTo>
                  <a:lnTo>
                    <a:pt x="f18" y="f0"/>
                  </a:lnTo>
                  <a:lnTo>
                    <a:pt x="f14" y="f19"/>
                  </a:lnTo>
                  <a:lnTo>
                    <a:pt x="f13" y="f19"/>
                  </a:lnTo>
                  <a:lnTo>
                    <a:pt x="f20" y="f19"/>
                  </a:lnTo>
                  <a:lnTo>
                    <a:pt x="f15" y="f19"/>
                  </a:lnTo>
                  <a:lnTo>
                    <a:pt x="f21" y="f18"/>
                  </a:lnTo>
                  <a:lnTo>
                    <a:pt x="f22" y="f18"/>
                  </a:lnTo>
                  <a:lnTo>
                    <a:pt x="f8" y="f23"/>
                  </a:lnTo>
                  <a:lnTo>
                    <a:pt x="f24" y="f23"/>
                  </a:lnTo>
                  <a:lnTo>
                    <a:pt x="f24" y="f23"/>
                  </a:lnTo>
                  <a:lnTo>
                    <a:pt x="f25" y="f26"/>
                  </a:lnTo>
                  <a:lnTo>
                    <a:pt x="f3" y="f4"/>
                  </a:lnTo>
                  <a:lnTo>
                    <a:pt x="f3" y="f4"/>
                  </a:lnTo>
                  <a:close/>
                </a:path>
              </a:pathLst>
            </a:custGeom>
            <a:solidFill>
              <a:srgbClr val="463416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</p:grpSp>
      <p:sp>
        <p:nvSpPr>
          <p:cNvPr id="22" name="Title 1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>
            <a:noAutofit/>
          </a:bodyPr>
          <a:lstStyle/>
          <a:p>
            <a:pPr lvl="0"/>
            <a:r>
              <a:rPr lang="en-US"/>
              <a:t>Click to edit the title text formatClick to edit Master title style</a:t>
            </a:r>
          </a:p>
        </p:txBody>
      </p:sp>
      <p:sp>
        <p:nvSpPr>
          <p:cNvPr id="2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240" cy="449532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>
            <a:noAutofit/>
          </a:bodyPr>
          <a:lstStyle/>
          <a:p>
            <a:pPr lvl="0"/>
            <a:r>
              <a:rPr lang="en-US"/>
              <a:t>Click to edit the outline text format</a:t>
            </a:r>
          </a:p>
          <a:p>
            <a:pPr lvl="1"/>
            <a:r>
              <a:rPr lang="en-US"/>
              <a:t>Second Outline Level</a:t>
            </a:r>
          </a:p>
          <a:p>
            <a:pPr lvl="2"/>
            <a:r>
              <a:rPr lang="en-US"/>
              <a:t>Third Outline Level</a:t>
            </a:r>
          </a:p>
          <a:p>
            <a:pPr lvl="3"/>
            <a:r>
              <a:rPr lang="en-US"/>
              <a:t>Fourth Outline Level</a:t>
            </a:r>
          </a:p>
          <a:p>
            <a:pPr lvl="4"/>
            <a:r>
              <a:rPr lang="en-US"/>
              <a:t>Fifth Outline Level</a:t>
            </a:r>
          </a:p>
          <a:p>
            <a:pPr lvl="5"/>
            <a:r>
              <a:rPr lang="en-US"/>
              <a:t>Sixth Outline Level</a:t>
            </a:r>
          </a:p>
          <a:p>
            <a:pPr lvl="6"/>
            <a:r>
              <a:rPr lang="en-US"/>
              <a:t>Seventh Outline Level</a:t>
            </a:r>
          </a:p>
          <a:p>
            <a:pPr lvl="7"/>
            <a:r>
              <a:rPr lang="en-US"/>
              <a:t>Eighth Outline Level</a:t>
            </a:r>
          </a:p>
          <a:p>
            <a:pPr lvl="0"/>
            <a:r>
              <a:rPr lang="en-US"/>
              <a:t>Ninth Outline LevelEdit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248520"/>
            <a:ext cx="2133360" cy="45683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lvl="0" rtl="0" hangingPunct="0">
              <a:buNone/>
              <a:tabLst/>
              <a:defRPr lang="en-US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2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079" y="6248520"/>
            <a:ext cx="2895120" cy="45683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lvl="0" rtl="0" hangingPunct="0">
              <a:buNone/>
              <a:tabLst/>
              <a:defRPr lang="en-US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2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080" y="6248520"/>
            <a:ext cx="2133360" cy="45683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spc="0">
                <a:solidFill>
                  <a:srgbClr val="FFFFFF"/>
                </a:solidFill>
                <a:latin typeface="Arial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E3C80818-D100-453E-865B-250EC8902308}" type="slidenum">
              <a:t>‹#›</a:t>
            </a:fld>
            <a:endParaRPr lang="en-US"/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8191440" y="5924520"/>
            <a:ext cx="952200" cy="93311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lvl="0" algn="ctr" rtl="0" hangingPunct="0">
        <a:spcBef>
          <a:spcPts val="0"/>
        </a:spcBef>
        <a:spcAft>
          <a:spcPts val="0"/>
        </a:spcAft>
        <a:buNone/>
        <a:tabLst/>
        <a:defRPr lang="en-US" sz="4400" b="0" i="0" u="none" strike="noStrike" kern="1200" spc="0">
          <a:ln>
            <a:noFill/>
          </a:ln>
          <a:solidFill>
            <a:srgbClr val="E3E3FF"/>
          </a:solidFill>
          <a:latin typeface="Arial" pitchFamily="34"/>
          <a:ea typeface="Microsoft YaHei" pitchFamily="2"/>
          <a:cs typeface="Arial" pitchFamily="2"/>
        </a:defRPr>
      </a:lvl1pPr>
    </p:titleStyle>
    <p:bodyStyle>
      <a:lvl1pPr lvl="0" algn="l" rtl="0" hangingPunct="0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en-US" sz="3200" b="0" i="0" u="none" strike="noStrike" kern="1200" spc="0">
          <a:ln>
            <a:noFill/>
          </a:ln>
          <a:solidFill>
            <a:srgbClr val="FFFFFF"/>
          </a:solidFill>
          <a:latin typeface="Arial" pitchFamily="18"/>
          <a:ea typeface="Microsoft YaHei" pitchFamily="2"/>
          <a:cs typeface="Arial" pitchFamily="2"/>
        </a:defRPr>
      </a:lvl1pPr>
      <a:lvl2pPr lvl="1" algn="l" rtl="0" hangingPunct="0">
        <a:spcBef>
          <a:spcPts val="0"/>
        </a:spcBef>
        <a:spcAft>
          <a:spcPts val="1417"/>
        </a:spcAft>
        <a:buSzPct val="75000"/>
        <a:buFont typeface="StarSymbol"/>
        <a:buChar char="–"/>
        <a:tabLst/>
        <a:defRPr lang="en-US" sz="3200" b="0" i="0" u="none" strike="noStrike" kern="1200" spc="0">
          <a:ln>
            <a:noFill/>
          </a:ln>
          <a:solidFill>
            <a:srgbClr val="FFFFFF"/>
          </a:solidFill>
          <a:latin typeface="Arial" pitchFamily="18"/>
          <a:ea typeface="Microsoft YaHei" pitchFamily="2"/>
          <a:cs typeface="Arial" pitchFamily="2"/>
        </a:defRPr>
      </a:lvl2pPr>
      <a:lvl3pPr lvl="2" algn="l" rtl="0" hangingPunct="0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en-US" sz="3200" b="0" i="0" u="none" strike="noStrike" kern="1200" spc="0">
          <a:ln>
            <a:noFill/>
          </a:ln>
          <a:solidFill>
            <a:srgbClr val="FFFFFF"/>
          </a:solidFill>
          <a:latin typeface="Arial" pitchFamily="18"/>
          <a:ea typeface="Microsoft YaHei" pitchFamily="2"/>
          <a:cs typeface="Arial" pitchFamily="2"/>
        </a:defRPr>
      </a:lvl3pPr>
      <a:lvl4pPr lvl="3" algn="l" rtl="0" hangingPunct="0">
        <a:spcBef>
          <a:spcPts val="0"/>
        </a:spcBef>
        <a:spcAft>
          <a:spcPts val="1417"/>
        </a:spcAft>
        <a:buSzPct val="75000"/>
        <a:buFont typeface="StarSymbol"/>
        <a:buChar char="–"/>
        <a:tabLst/>
        <a:defRPr lang="en-US" sz="3200" b="0" i="0" u="none" strike="noStrike" kern="1200" spc="0">
          <a:ln>
            <a:noFill/>
          </a:ln>
          <a:solidFill>
            <a:srgbClr val="FFFFFF"/>
          </a:solidFill>
          <a:latin typeface="Arial" pitchFamily="18"/>
          <a:ea typeface="Microsoft YaHei" pitchFamily="2"/>
          <a:cs typeface="Arial" pitchFamily="2"/>
        </a:defRPr>
      </a:lvl4pPr>
      <a:lvl5pPr lvl="4" algn="l" rtl="0" hangingPunct="0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en-US" sz="3200" b="0" i="0" u="none" strike="noStrike" kern="1200" spc="0">
          <a:ln>
            <a:noFill/>
          </a:ln>
          <a:solidFill>
            <a:srgbClr val="FFFFFF"/>
          </a:solidFill>
          <a:latin typeface="Arial" pitchFamily="18"/>
          <a:ea typeface="Microsoft YaHei" pitchFamily="2"/>
          <a:cs typeface="Arial" pitchFamily="2"/>
        </a:defRPr>
      </a:lvl5pPr>
      <a:lvl6pPr lvl="5" algn="l" rtl="0" hangingPunct="0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en-US" sz="3200" b="0" i="0" u="none" strike="noStrike" kern="1200" spc="0">
          <a:ln>
            <a:noFill/>
          </a:ln>
          <a:solidFill>
            <a:srgbClr val="FFFFFF"/>
          </a:solidFill>
          <a:latin typeface="Arial" pitchFamily="18"/>
          <a:ea typeface="Microsoft YaHei" pitchFamily="2"/>
          <a:cs typeface="Arial" pitchFamily="2"/>
        </a:defRPr>
      </a:lvl6pPr>
      <a:lvl7pPr lvl="6" algn="l" rtl="0" hangingPunct="0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en-US" sz="3200" b="0" i="0" u="none" strike="noStrike" kern="1200" spc="0">
          <a:ln>
            <a:noFill/>
          </a:ln>
          <a:solidFill>
            <a:srgbClr val="FFFFFF"/>
          </a:solidFill>
          <a:latin typeface="Arial" pitchFamily="18"/>
          <a:ea typeface="Microsoft YaHei" pitchFamily="2"/>
          <a:cs typeface="Arial" pitchFamily="2"/>
        </a:defRPr>
      </a:lvl7pPr>
      <a:lvl8pPr lvl="7" algn="l" rtl="0" hangingPunct="0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en-US" sz="3200" b="0" i="0" u="none" strike="noStrike" kern="1200" spc="0">
          <a:ln>
            <a:noFill/>
          </a:ln>
          <a:solidFill>
            <a:srgbClr val="FFFFFF"/>
          </a:solidFill>
          <a:latin typeface="Arial" pitchFamily="18"/>
          <a:ea typeface="Microsoft YaHei" pitchFamily="2"/>
          <a:cs typeface="Arial" pitchFamily="2"/>
        </a:defRPr>
      </a:lvl8pPr>
      <a:lvl9pPr marL="0" marR="0" lvl="0" indent="0" algn="l" rtl="0" hangingPunct="0">
        <a:spcBef>
          <a:spcPts val="638"/>
        </a:spcBef>
        <a:spcAft>
          <a:spcPts val="0"/>
        </a:spcAft>
        <a:buClr>
          <a:srgbClr val="E3E3FF"/>
        </a:buClr>
        <a:buSzPct val="45000"/>
        <a:buFont typeface="StarSymbol"/>
        <a:buChar char="•"/>
        <a:tabLst/>
        <a:defRPr lang="en-US" sz="3200" b="0" i="0" u="none" strike="noStrike" kern="1200" spc="0">
          <a:ln>
            <a:noFill/>
          </a:ln>
          <a:solidFill>
            <a:srgbClr val="FFFFFF"/>
          </a:solidFill>
          <a:latin typeface="Arial" pitchFamily="18"/>
          <a:ea typeface="Microsoft YaHei" pitchFamily="2"/>
          <a:cs typeface="Arial" pitchFamily="2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sz="4400"/>
              <a:t>Off Airport Landings</a:t>
            </a:r>
          </a:p>
        </p:txBody>
      </p:sp>
      <p:sp>
        <p:nvSpPr>
          <p:cNvPr id="3" name="Rectangle 3"/>
          <p:cNvSpPr txBox="1">
            <a:spLocks noGrp="1"/>
          </p:cNvSpPr>
          <p:nvPr>
            <p:ph type="subTitle" idx="4294967295"/>
          </p:nvPr>
        </p:nvSpPr>
        <p:spPr>
          <a:xfrm>
            <a:off x="1371599" y="3090960"/>
            <a:ext cx="6400440" cy="1752119"/>
          </a:xfrm>
        </p:spPr>
        <p:txBody>
          <a:bodyPr wrap="square" lIns="90000" tIns="45000" rIns="90000" bIns="45000" anchor="t">
            <a:noAutofit/>
          </a:bodyPr>
          <a:lstStyle/>
          <a:p>
            <a:pPr lvl="0" algn="ctr">
              <a:spcAft>
                <a:spcPts val="0"/>
              </a:spcAft>
            </a:pPr>
            <a:r>
              <a:rPr lang="en-US" sz="4400">
                <a:solidFill>
                  <a:srgbClr val="E3E3FF"/>
                </a:solidFill>
              </a:rPr>
              <a:t>Aero Club Albatross</a:t>
            </a:r>
          </a:p>
          <a:p>
            <a:pPr lvl="0" algn="ctr">
              <a:spcAft>
                <a:spcPts val="0"/>
              </a:spcAft>
            </a:pPr>
            <a:r>
              <a:rPr lang="en-US" sz="4400">
                <a:solidFill>
                  <a:srgbClr val="E3E3FF"/>
                </a:solidFill>
              </a:rPr>
              <a:t>September 15, 2018</a:t>
            </a:r>
          </a:p>
          <a:p>
            <a:pPr lvl="0" algn="ctr">
              <a:spcAft>
                <a:spcPts val="0"/>
              </a:spcAft>
            </a:pPr>
            <a:r>
              <a:rPr lang="en-US" sz="4400">
                <a:solidFill>
                  <a:srgbClr val="E3E3FF"/>
                </a:solidFill>
              </a:rPr>
              <a:t>10:00 Hours</a:t>
            </a:r>
          </a:p>
          <a:p>
            <a:pPr lvl="0" algn="ctr">
              <a:spcAft>
                <a:spcPts val="0"/>
              </a:spcAft>
            </a:pPr>
            <a:r>
              <a:rPr lang="en-US" sz="4400">
                <a:solidFill>
                  <a:srgbClr val="E3E3FF"/>
                </a:solidFill>
              </a:rPr>
              <a:t>Warren Country Library</a:t>
            </a:r>
          </a:p>
          <a:p>
            <a:pPr lvl="0" algn="ctr">
              <a:spcAft>
                <a:spcPts val="0"/>
              </a:spcAft>
            </a:pPr>
            <a:r>
              <a:rPr lang="en-US" sz="4400">
                <a:solidFill>
                  <a:srgbClr val="E3E3FF"/>
                </a:solidFill>
              </a:rPr>
              <a:t>Blairstown, New Jersey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739680" y="19080"/>
            <a:ext cx="1428480" cy="1428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y You Should Be Prepa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/>
              <a:t>Why You Should Be Prepared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Any glider flight can end in an off airport landing.</a:t>
            </a:r>
          </a:p>
          <a:p>
            <a:pPr lvl="1"/>
            <a:r>
              <a:rPr lang="en-US"/>
              <a:t>Unexpectadly end up out of gliding distance.</a:t>
            </a:r>
          </a:p>
          <a:p>
            <a:pPr lvl="1"/>
            <a:r>
              <a:rPr lang="en-US"/>
              <a:t>Coming up short of home airport.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Cross-country soaring sometimes results in landing away from home.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All off airport landings have higher risk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559" y="183960"/>
            <a:ext cx="8229240" cy="1736279"/>
          </a:xfrm>
        </p:spPr>
        <p:txBody>
          <a:bodyPr lIns="0" tIns="0" rIns="0" bIns="0" anchor="ctr"/>
          <a:lstStyle/>
          <a:p>
            <a:pPr lvl="0"/>
            <a:r>
              <a:rPr lang="en-US" sz="4400">
                <a:solidFill>
                  <a:srgbClr val="FFFFFF"/>
                </a:solidFill>
              </a:rPr>
              <a:t>Caveats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en-US"/>
              <a:t>These are broad generalizations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/>
              <a:t>There are a million “depends”.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/>
              <a:t>Impossible to cover all the factors that go into a safe landout.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reparation for Off Airport Lan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/>
              <a:t>Why Higher Risk?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630800"/>
            <a:ext cx="8229240" cy="3516840"/>
          </a:xfrm>
        </p:spPr>
        <p:txBody>
          <a:bodyPr/>
          <a:lstStyle/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Bad field selection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Bad approach/pattern:</a:t>
            </a:r>
          </a:p>
          <a:p>
            <a:pPr lvl="1"/>
            <a:r>
              <a:rPr lang="en-US"/>
              <a:t> Undershoot/overshoot.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Loss of control in the pattern.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Possibility of serious damage or injury!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Otherwise, minor damage possible, but low risk.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/>
          <a:p>
            <a:pPr lvl="0"/>
            <a:r>
              <a:rPr lang="en-US">
                <a:solidFill>
                  <a:srgbClr val="FFFFFF"/>
                </a:solidFill>
              </a:rPr>
              <a:t>Fields are not created equal!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206240" y="1645920"/>
            <a:ext cx="4846320" cy="3706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74160" y="1202039"/>
            <a:ext cx="4040639" cy="4558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/>
          <a:p>
            <a:pPr lvl="0" algn="l"/>
            <a:r>
              <a:rPr lang="en-US">
                <a:solidFill>
                  <a:srgbClr val="FFFFFF"/>
                </a:solidFill>
              </a:rPr>
              <a:t>Situational Awareness (1/4)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5760" y="1142640"/>
            <a:ext cx="8569800" cy="4709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/>
          <a:p>
            <a:pPr lvl="0" algn="l"/>
            <a:r>
              <a:rPr lang="en-US">
                <a:solidFill>
                  <a:srgbClr val="FFFFFF"/>
                </a:solidFill>
              </a:rPr>
              <a:t>Situational Awareness (2/4)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5760" y="1188719"/>
            <a:ext cx="82296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/>
          <a:p>
            <a:pPr lvl="0" algn="l"/>
            <a:r>
              <a:rPr lang="en-US">
                <a:solidFill>
                  <a:srgbClr val="FFFFFF"/>
                </a:solidFill>
              </a:rPr>
              <a:t>Situational Awareness (3/4)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47040" y="1073520"/>
            <a:ext cx="8582040" cy="4809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/>
          <a:p>
            <a:pPr lvl="0" algn="l"/>
            <a:r>
              <a:rPr lang="en-US">
                <a:solidFill>
                  <a:srgbClr val="FFFFFF"/>
                </a:solidFill>
              </a:rPr>
              <a:t>Situational Awareness (4/4)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559" y="1600200"/>
            <a:ext cx="8229240" cy="3931920"/>
          </a:xfrm>
        </p:spPr>
        <p:txBody>
          <a:bodyPr/>
          <a:lstStyle/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Judging GLIDE ANGLE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Train, train, train!!!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Judging PRIORITIES!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Deviate early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Have many options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Don't box yourself in!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/>
          <a:p>
            <a:pPr lvl="0"/>
            <a:r>
              <a:rPr lang="en-US">
                <a:solidFill>
                  <a:srgbClr val="FFFFFF"/>
                </a:solidFill>
              </a:rPr>
              <a:t>Field Selection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233080" y="1568879"/>
            <a:ext cx="4809960" cy="381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/>
          <a:p>
            <a:pPr lvl="0"/>
            <a:r>
              <a:rPr lang="en-US">
                <a:solidFill>
                  <a:srgbClr val="FFFFFF"/>
                </a:solidFill>
              </a:rPr>
              <a:t>Field Selection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920" y="1600200"/>
            <a:ext cx="8229240" cy="3931920"/>
          </a:xfrm>
        </p:spPr>
        <p:txBody>
          <a:bodyPr/>
          <a:lstStyle/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 sz="5000"/>
              <a:t>S</a:t>
            </a:r>
            <a:r>
              <a:rPr lang="en-US"/>
              <a:t>lope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 sz="5000"/>
              <a:t>S</a:t>
            </a:r>
            <a:r>
              <a:rPr lang="en-US"/>
              <a:t>urface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 sz="5000"/>
              <a:t>O</a:t>
            </a:r>
            <a:r>
              <a:rPr lang="en-US"/>
              <a:t>bstacles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 sz="5000"/>
              <a:t>W</a:t>
            </a:r>
            <a:r>
              <a:rPr lang="en-US"/>
              <a:t>ind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Judge these things well, easy. Not, then you can be in serious trouble!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/>
          <a:p>
            <a:pPr lvl="0"/>
            <a:r>
              <a:rPr lang="en-US">
                <a:solidFill>
                  <a:srgbClr val="FFFFFF"/>
                </a:solidFill>
              </a:rPr>
              <a:t>Slope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43360" y="1103040"/>
            <a:ext cx="8626319" cy="4749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rious Hazards&#10;Slop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/>
              <a:t>Serious Hazards</a:t>
            </a:r>
            <a:br>
              <a:rPr lang="en-US"/>
            </a:br>
            <a:r>
              <a:rPr lang="en-US"/>
              <a:t>Slopes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Cross slope landings</a:t>
            </a:r>
          </a:p>
          <a:p>
            <a:pPr lvl="1">
              <a:spcBef>
                <a:spcPts val="558"/>
              </a:spcBef>
              <a:spcAft>
                <a:spcPts val="0"/>
              </a:spcAft>
            </a:pPr>
            <a:r>
              <a:rPr lang="en-US" sz="2800"/>
              <a:t>Avoid if possible!</a:t>
            </a:r>
          </a:p>
          <a:p>
            <a:pPr lvl="1">
              <a:spcBef>
                <a:spcPts val="558"/>
              </a:spcBef>
              <a:spcAft>
                <a:spcPts val="0"/>
              </a:spcAft>
            </a:pPr>
            <a:r>
              <a:rPr lang="en-US" sz="2800"/>
              <a:t>Make final in a turn to match the slope</a:t>
            </a:r>
          </a:p>
          <a:p>
            <a:pPr lvl="1">
              <a:spcBef>
                <a:spcPts val="558"/>
              </a:spcBef>
              <a:spcAft>
                <a:spcPts val="0"/>
              </a:spcAft>
            </a:pPr>
            <a:r>
              <a:rPr lang="en-US" sz="2800"/>
              <a:t>Touch down MUST be on the upward portion of the slope</a:t>
            </a:r>
          </a:p>
        </p:txBody>
      </p:sp>
      <p:sp>
        <p:nvSpPr>
          <p:cNvPr id="4" name="Rectangle 3"/>
          <p:cNvSpPr/>
          <p:nvPr/>
        </p:nvSpPr>
        <p:spPr>
          <a:xfrm>
            <a:off x="1249559" y="2167200"/>
            <a:ext cx="7261200" cy="1955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3399FF"/>
          </a:solidFill>
          <a:ln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Arrow: Down 4"/>
          <p:cNvSpPr/>
          <p:nvPr/>
        </p:nvSpPr>
        <p:spPr>
          <a:xfrm>
            <a:off x="7422840" y="2191320"/>
            <a:ext cx="675720" cy="1862639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1 10800"/>
              <a:gd name="f10" fmla="pin 0 f0 21600"/>
              <a:gd name="f11" fmla="val f9"/>
              <a:gd name="f12" fmla="val f10"/>
              <a:gd name="f13" fmla="+- 21600 0 f9"/>
              <a:gd name="f14" fmla="*/ f9 f7 1"/>
              <a:gd name="f15" fmla="*/ f10 f8 1"/>
              <a:gd name="f16" fmla="*/ 0 f8 1"/>
              <a:gd name="f17" fmla="+- 21600 0 f12"/>
              <a:gd name="f18" fmla="*/ f11 f7 1"/>
              <a:gd name="f19" fmla="*/ f13 f7 1"/>
              <a:gd name="f20" fmla="*/ f17 f11 1"/>
              <a:gd name="f21" fmla="*/ f20 1 10800"/>
              <a:gd name="f22" fmla="+- f12 f21 0"/>
              <a:gd name="f23" fmla="*/ f22 f8 1"/>
            </a:gdLst>
            <a:ahLst>
              <a:ahXY gdRefX="f1" minX="f4" maxX="f6" gdRefY="f0" minY="f4" maxY="f5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16" r="f19" b="f23"/>
            <a:pathLst>
              <a:path w="21600" h="21600">
                <a:moveTo>
                  <a:pt x="f11" y="f4"/>
                </a:moveTo>
                <a:lnTo>
                  <a:pt x="f11" y="f12"/>
                </a:lnTo>
                <a:lnTo>
                  <a:pt x="f4" y="f12"/>
                </a:lnTo>
                <a:lnTo>
                  <a:pt x="f6" y="f5"/>
                </a:lnTo>
                <a:lnTo>
                  <a:pt x="f5" y="f12"/>
                </a:lnTo>
                <a:lnTo>
                  <a:pt x="f13" y="f12"/>
                </a:lnTo>
                <a:lnTo>
                  <a:pt x="f13" y="f4"/>
                </a:lnTo>
                <a:close/>
              </a:path>
            </a:pathLst>
          </a:custGeom>
          <a:solidFill>
            <a:srgbClr val="33CCCC"/>
          </a:solidFill>
          <a:ln w="9360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FFFFFF"/>
                </a:solidFill>
                <a:latin typeface="Arial" pitchFamily="34"/>
                <a:ea typeface="Microsoft YaHei" pitchFamily="2"/>
                <a:cs typeface="Arial" pitchFamily="2"/>
              </a:rPr>
              <a:t>SLOPE</a:t>
            </a:r>
          </a:p>
        </p:txBody>
      </p:sp>
      <p:grpSp>
        <p:nvGrpSpPr>
          <p:cNvPr id="6" name="Group 9"/>
          <p:cNvGrpSpPr/>
          <p:nvPr/>
        </p:nvGrpSpPr>
        <p:grpSpPr>
          <a:xfrm>
            <a:off x="948972" y="2175840"/>
            <a:ext cx="8385840" cy="4360774"/>
            <a:chOff x="948972" y="2175840"/>
            <a:chExt cx="8385840" cy="4360774"/>
          </a:xfrm>
        </p:grpSpPr>
        <p:sp>
          <p:nvSpPr>
            <p:cNvPr id="7" name="Arc 6"/>
            <p:cNvSpPr/>
            <p:nvPr/>
          </p:nvSpPr>
          <p:spPr>
            <a:xfrm rot="20657400" flipH="1">
              <a:off x="948972" y="2467894"/>
              <a:ext cx="8385840" cy="4068720"/>
            </a:xfrm>
            <a:custGeom>
              <a:avLst>
                <a:gd name="f0" fmla="val -2147483648"/>
                <a:gd name="f1" fmla="val 1410120000"/>
              </a:avLst>
              <a:gdLst>
                <a:gd name="f2" fmla="val 21600000"/>
                <a:gd name="f3" fmla="val 10800000"/>
                <a:gd name="f4" fmla="val 5400000"/>
                <a:gd name="f5" fmla="val 180"/>
                <a:gd name="f6" fmla="val w"/>
                <a:gd name="f7" fmla="val h"/>
                <a:gd name="f8" fmla="val 0"/>
                <a:gd name="f9" fmla="*/ 5419351 1 1725033"/>
                <a:gd name="f10" fmla="*/ 10800 10800 1"/>
                <a:gd name="f11" fmla="val 10800"/>
                <a:gd name="f12" fmla="val 21599999"/>
                <a:gd name="f13" fmla="min 0 21600"/>
                <a:gd name="f14" fmla="max 0 21600"/>
                <a:gd name="f15" fmla="*/ f9 1 2"/>
                <a:gd name="f16" fmla="*/ f6 1 21600"/>
                <a:gd name="f17" fmla="*/ f7 1 21600"/>
                <a:gd name="f18" fmla="*/ f9 1 180"/>
                <a:gd name="f19" fmla="pin 0 f0 21599999"/>
                <a:gd name="f20" fmla="pin 0 f1 21599999"/>
                <a:gd name="f21" fmla="+- f14 0 f13"/>
                <a:gd name="f22" fmla="+- 0 0 f19"/>
                <a:gd name="f23" fmla="+- 0 0 f20"/>
                <a:gd name="f24" fmla="*/ f21 1 2"/>
                <a:gd name="f25" fmla="+- f22 f4 0"/>
                <a:gd name="f26" fmla="+- f23 f4 0"/>
                <a:gd name="f27" fmla="+- f13 f24 0"/>
                <a:gd name="f28" fmla="*/ f24 f24 1"/>
                <a:gd name="f29" fmla="*/ f25 f5 1"/>
                <a:gd name="f30" fmla="*/ f26 f5 1"/>
                <a:gd name="f31" fmla="*/ f29 1 f3"/>
                <a:gd name="f32" fmla="*/ f30 1 f3"/>
                <a:gd name="f33" fmla="+- 0 0 f31"/>
                <a:gd name="f34" fmla="+- 0 0 f32"/>
                <a:gd name="f35" fmla="val f33"/>
                <a:gd name="f36" fmla="val f34"/>
                <a:gd name="f37" fmla="*/ f35 f18 1"/>
                <a:gd name="f38" fmla="*/ f36 f18 1"/>
                <a:gd name="f39" fmla="*/ f35 f9 1"/>
                <a:gd name="f40" fmla="*/ f36 f9 1"/>
                <a:gd name="f41" fmla="+- 0 0 f37"/>
                <a:gd name="f42" fmla="+- 0 0 f38"/>
                <a:gd name="f43" fmla="*/ f39 1 f5"/>
                <a:gd name="f44" fmla="*/ f40 1 f5"/>
                <a:gd name="f45" fmla="*/ f41 f3 1"/>
                <a:gd name="f46" fmla="*/ f42 f3 1"/>
                <a:gd name="f47" fmla="+- 0 0 f43"/>
                <a:gd name="f48" fmla="+- 0 0 f44"/>
                <a:gd name="f49" fmla="*/ f45 1 f9"/>
                <a:gd name="f50" fmla="*/ f46 1 f9"/>
                <a:gd name="f51" fmla="+- f47 f9 0"/>
                <a:gd name="f52" fmla="+- f48 f9 0"/>
                <a:gd name="f53" fmla="+- f49 0 f4"/>
                <a:gd name="f54" fmla="+- f50 0 f4"/>
                <a:gd name="f55" fmla="+- f51 f15 0"/>
                <a:gd name="f56" fmla="+- f52 f15 0"/>
                <a:gd name="f57" fmla="cos 1 f53"/>
                <a:gd name="f58" fmla="sin 1 f53"/>
                <a:gd name="f59" fmla="cos 1 f54"/>
                <a:gd name="f60" fmla="sin 1 f54"/>
                <a:gd name="f61" fmla="+- 0 0 f55"/>
                <a:gd name="f62" fmla="+- 0 0 f56"/>
                <a:gd name="f63" fmla="+- 0 0 f57"/>
                <a:gd name="f64" fmla="+- 0 0 f58"/>
                <a:gd name="f65" fmla="+- 0 0 f59"/>
                <a:gd name="f66" fmla="+- 0 0 f60"/>
                <a:gd name="f67" fmla="*/ f61 f3 1"/>
                <a:gd name="f68" fmla="*/ f62 f3 1"/>
                <a:gd name="f69" fmla="*/ 10800 f63 1"/>
                <a:gd name="f70" fmla="*/ 10800 f64 1"/>
                <a:gd name="f71" fmla="*/ 10800 f65 1"/>
                <a:gd name="f72" fmla="*/ 10800 f66 1"/>
                <a:gd name="f73" fmla="*/ f67 1 f9"/>
                <a:gd name="f74" fmla="*/ f68 1 f9"/>
                <a:gd name="f75" fmla="+- f69 10800 0"/>
                <a:gd name="f76" fmla="+- f70 10800 0"/>
                <a:gd name="f77" fmla="+- f71 10800 0"/>
                <a:gd name="f78" fmla="+- f72 10800 0"/>
                <a:gd name="f79" fmla="+- f73 0 f4"/>
                <a:gd name="f80" fmla="+- f74 0 f4"/>
                <a:gd name="f81" fmla="cos 1 f79"/>
                <a:gd name="f82" fmla="sin 1 f79"/>
                <a:gd name="f83" fmla="cos 1 f80"/>
                <a:gd name="f84" fmla="sin 1 f80"/>
                <a:gd name="f85" fmla="+- f76 0 f27"/>
                <a:gd name="f86" fmla="+- f75 0 f27"/>
                <a:gd name="f87" fmla="+- f78 0 f27"/>
                <a:gd name="f88" fmla="+- f77 0 f27"/>
                <a:gd name="f89" fmla="+- 0 0 f81"/>
                <a:gd name="f90" fmla="+- 0 0 f82"/>
                <a:gd name="f91" fmla="+- 0 0 f83"/>
                <a:gd name="f92" fmla="+- 0 0 f84"/>
                <a:gd name="f93" fmla="at2 f85 f86"/>
                <a:gd name="f94" fmla="at2 f87 f88"/>
                <a:gd name="f95" fmla="*/ 10800 f89 1"/>
                <a:gd name="f96" fmla="*/ 10800 f90 1"/>
                <a:gd name="f97" fmla="*/ 10800 f91 1"/>
                <a:gd name="f98" fmla="*/ 10800 f92 1"/>
                <a:gd name="f99" fmla="+- f93 f4 0"/>
                <a:gd name="f100" fmla="+- f94 f4 0"/>
                <a:gd name="f101" fmla="*/ f95 f95 1"/>
                <a:gd name="f102" fmla="*/ f96 f96 1"/>
                <a:gd name="f103" fmla="*/ f97 f97 1"/>
                <a:gd name="f104" fmla="*/ f98 f98 1"/>
                <a:gd name="f105" fmla="*/ f99 f9 1"/>
                <a:gd name="f106" fmla="*/ f100 f9 1"/>
                <a:gd name="f107" fmla="+- f101 f102 0"/>
                <a:gd name="f108" fmla="+- f103 f104 0"/>
                <a:gd name="f109" fmla="*/ f105 1 f3"/>
                <a:gd name="f110" fmla="*/ f106 1 f3"/>
                <a:gd name="f111" fmla="sqrt f107"/>
                <a:gd name="f112" fmla="sqrt f108"/>
                <a:gd name="f113" fmla="+- 0 0 f109"/>
                <a:gd name="f114" fmla="+- 0 0 f110"/>
                <a:gd name="f115" fmla="*/ f10 1 f111"/>
                <a:gd name="f116" fmla="*/ f10 1 f112"/>
                <a:gd name="f117" fmla="+- 0 0 f113"/>
                <a:gd name="f118" fmla="+- 0 0 f114"/>
                <a:gd name="f119" fmla="*/ f89 f115 1"/>
                <a:gd name="f120" fmla="*/ f90 f115 1"/>
                <a:gd name="f121" fmla="*/ f91 f116 1"/>
                <a:gd name="f122" fmla="*/ f92 f116 1"/>
                <a:gd name="f123" fmla="*/ f117 f3 1"/>
                <a:gd name="f124" fmla="*/ f118 f3 1"/>
                <a:gd name="f125" fmla="+- 10800 0 f119"/>
                <a:gd name="f126" fmla="+- 10800 0 f120"/>
                <a:gd name="f127" fmla="+- 10800 0 f121"/>
                <a:gd name="f128" fmla="+- 10800 0 f122"/>
                <a:gd name="f129" fmla="*/ f123 1 f9"/>
                <a:gd name="f130" fmla="*/ f124 1 f9"/>
                <a:gd name="f131" fmla="*/ f125 f16 1"/>
                <a:gd name="f132" fmla="*/ f126 f17 1"/>
                <a:gd name="f133" fmla="*/ f127 f16 1"/>
                <a:gd name="f134" fmla="*/ f128 f17 1"/>
                <a:gd name="f135" fmla="+- f129 0 f4"/>
                <a:gd name="f136" fmla="+- f130 0 f4"/>
                <a:gd name="f137" fmla="cos 1 f135"/>
                <a:gd name="f138" fmla="sin 1 f135"/>
                <a:gd name="f139" fmla="+- f136 0 f135"/>
                <a:gd name="f140" fmla="+- 0 0 f137"/>
                <a:gd name="f141" fmla="+- 0 0 f138"/>
                <a:gd name="f142" fmla="+- f139 f2 0"/>
                <a:gd name="f143" fmla="*/ f24 f140 1"/>
                <a:gd name="f144" fmla="*/ f24 f141 1"/>
                <a:gd name="f145" fmla="?: f139 f139 f142"/>
                <a:gd name="f146" fmla="*/ f143 f143 1"/>
                <a:gd name="f147" fmla="*/ f144 f144 1"/>
                <a:gd name="f148" fmla="+- f146 f147 0"/>
                <a:gd name="f149" fmla="sqrt f148"/>
                <a:gd name="f150" fmla="*/ f28 1 f149"/>
                <a:gd name="f151" fmla="*/ f140 f150 1"/>
                <a:gd name="f152" fmla="*/ f141 f150 1"/>
                <a:gd name="f153" fmla="+- f27 0 f151"/>
                <a:gd name="f154" fmla="+- f27 0 f152"/>
              </a:gdLst>
              <a:ahLst>
                <a:ahPolar gdRefAng="f0" minAng="f8" maxAng="f12">
                  <a:pos x="f131" y="f132"/>
                </a:ahPolar>
                <a:ahPolar gdRefAng="f1" minAng="f8" maxAng="f12">
                  <a:pos x="f133" y="f134"/>
                </a:ahPolar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 stroke="0">
                  <a:moveTo>
                    <a:pt x="f153" y="f154"/>
                  </a:moveTo>
                  <a:arcTo wR="f24" hR="f24" stAng="f135" swAng="f145"/>
                  <a:lnTo>
                    <a:pt x="f11" y="f11"/>
                  </a:lnTo>
                  <a:close/>
                </a:path>
                <a:path w="21600" h="21600" fill="none">
                  <a:moveTo>
                    <a:pt x="f153" y="f154"/>
                  </a:moveTo>
                  <a:arcTo wR="f24" hR="f24" stAng="f135" swAng="f145"/>
                </a:path>
              </a:pathLst>
            </a:custGeom>
            <a:noFill/>
            <a:ln w="117360">
              <a:solidFill>
                <a:srgbClr val="463416"/>
              </a:solidFill>
              <a:prstDash val="solid"/>
              <a:miter/>
            </a:ln>
          </p:spPr>
          <p:txBody>
            <a:bodyPr vert="horz" wrap="square" lIns="91440" tIns="45720" rIns="91440" bIns="4572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  <p:sp>
          <p:nvSpPr>
            <p:cNvPr id="8" name="Arrow: Right 7"/>
            <p:cNvSpPr/>
            <p:nvPr/>
          </p:nvSpPr>
          <p:spPr>
            <a:xfrm>
              <a:off x="5535360" y="2175840"/>
              <a:ext cx="160920" cy="306360"/>
            </a:xfrm>
            <a:custGeom>
              <a:avLst>
                <a:gd name="f0" fmla="val 16200"/>
                <a:gd name="f1" fmla="val 5400"/>
              </a:avLst>
              <a:gdLst>
                <a:gd name="f2" fmla="val w"/>
                <a:gd name="f3" fmla="val h"/>
                <a:gd name="f4" fmla="val 0"/>
                <a:gd name="f5" fmla="val 21600"/>
                <a:gd name="f6" fmla="val 10800"/>
                <a:gd name="f7" fmla="*/ f2 1 21600"/>
                <a:gd name="f8" fmla="*/ f3 1 21600"/>
                <a:gd name="f9" fmla="pin 0 f0 21600"/>
                <a:gd name="f10" fmla="pin 0 f1 10800"/>
                <a:gd name="f11" fmla="val f10"/>
                <a:gd name="f12" fmla="val f9"/>
                <a:gd name="f13" fmla="+- 21600 0 f10"/>
                <a:gd name="f14" fmla="*/ f9 f7 1"/>
                <a:gd name="f15" fmla="*/ f10 f8 1"/>
                <a:gd name="f16" fmla="*/ 0 f7 1"/>
                <a:gd name="f17" fmla="+- 21600 0 f12"/>
                <a:gd name="f18" fmla="*/ f13 f8 1"/>
                <a:gd name="f19" fmla="*/ f11 f8 1"/>
                <a:gd name="f20" fmla="*/ f17 f11 1"/>
                <a:gd name="f21" fmla="*/ f20 1 10800"/>
                <a:gd name="f22" fmla="+- f12 f21 0"/>
                <a:gd name="f23" fmla="*/ f22 f7 1"/>
              </a:gdLst>
              <a:ahLst>
                <a:ahXY gdRefX="f0" minX="f4" maxX="f5" gdRefY="f1" minY="f4" maxY="f6">
                  <a:pos x="f14" y="f15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23" b="f18"/>
              <a:pathLst>
                <a:path w="21600" h="21600">
                  <a:moveTo>
                    <a:pt x="f4" y="f11"/>
                  </a:moveTo>
                  <a:lnTo>
                    <a:pt x="f12" y="f11"/>
                  </a:lnTo>
                  <a:lnTo>
                    <a:pt x="f12" y="f4"/>
                  </a:lnTo>
                  <a:lnTo>
                    <a:pt x="f5" y="f6"/>
                  </a:lnTo>
                  <a:lnTo>
                    <a:pt x="f12" y="f5"/>
                  </a:lnTo>
                  <a:lnTo>
                    <a:pt x="f12" y="f13"/>
                  </a:lnTo>
                  <a:lnTo>
                    <a:pt x="f4" y="f13"/>
                  </a:lnTo>
                  <a:close/>
                </a:path>
              </a:pathLst>
            </a:custGeom>
            <a:solidFill>
              <a:srgbClr val="463416"/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Arial" pitchFamily="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366119" y="274320"/>
            <a:ext cx="8229240" cy="1736279"/>
          </a:xfrm>
        </p:spPr>
        <p:txBody>
          <a:bodyPr lIns="0" tIns="0" rIns="0" bIns="0" anchor="ctr"/>
          <a:lstStyle/>
          <a:p>
            <a:pPr lvl="0"/>
            <a:r>
              <a:rPr lang="en-US" sz="4400">
                <a:solidFill>
                  <a:srgbClr val="FFFFFF"/>
                </a:solidFill>
              </a:rPr>
              <a:t>Cross Slope (1/2)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57200" y="1722240"/>
            <a:ext cx="7929720" cy="4404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559" y="92520"/>
            <a:ext cx="8229240" cy="1736279"/>
          </a:xfrm>
        </p:spPr>
        <p:txBody>
          <a:bodyPr lIns="0" tIns="0" rIns="0" bIns="0" anchor="ctr"/>
          <a:lstStyle/>
          <a:p>
            <a:pPr lvl="0"/>
            <a:r>
              <a:rPr lang="en-US" sz="4400">
                <a:solidFill>
                  <a:srgbClr val="FFFFFF"/>
                </a:solidFill>
              </a:rPr>
              <a:t>Cross Slope (2/2)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48640" y="1280159"/>
            <a:ext cx="8231399" cy="4750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/>
          <a:p>
            <a:pPr lvl="0"/>
            <a:r>
              <a:rPr lang="en-US">
                <a:solidFill>
                  <a:srgbClr val="FFFFFF"/>
                </a:solidFill>
              </a:rPr>
              <a:t>Surface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094040" y="1280159"/>
            <a:ext cx="7227000" cy="4480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/>
          <a:p>
            <a:pPr lvl="0"/>
            <a:r>
              <a:rPr lang="en-US">
                <a:solidFill>
                  <a:srgbClr val="FFFFFF"/>
                </a:solidFill>
              </a:rPr>
              <a:t>Bad Surface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22960" y="1554479"/>
            <a:ext cx="7531919" cy="4265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200" y="174960"/>
            <a:ext cx="8229240" cy="1250280"/>
          </a:xfrm>
        </p:spPr>
        <p:txBody>
          <a:bodyPr lIns="0" tIns="0" rIns="0" bIns="0" anchor="ctr"/>
          <a:lstStyle/>
          <a:p>
            <a:pPr lvl="0"/>
            <a:r>
              <a:rPr lang="en-US">
                <a:solidFill>
                  <a:srgbClr val="FFFFFF"/>
                </a:solidFill>
              </a:rPr>
              <a:t>Obstacles- Ditches and Fences  (1/2)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604520" y="1378440"/>
            <a:ext cx="6067440" cy="4200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/>
          <a:p>
            <a:pPr lvl="0"/>
            <a:r>
              <a:rPr lang="en-US">
                <a:solidFill>
                  <a:srgbClr val="FFFFFF"/>
                </a:solidFill>
              </a:rPr>
              <a:t>Obstacles: Wires (2/2)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74320" y="1097280"/>
            <a:ext cx="8295480" cy="4762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rious Hazards&#10;W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/>
              <a:t>Serious Hazards: Wires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Between two poles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Between a pole and tree(s)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Between a road and a house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Above any road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Going to any kind of building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Watch out in narrow fields (lines crossing)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Assume wire surround any field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/>
          <a:p>
            <a:pPr lvl="0"/>
            <a:r>
              <a:rPr lang="en-US">
                <a:solidFill>
                  <a:srgbClr val="FFFFFF"/>
                </a:solidFill>
              </a:rPr>
              <a:t>Wires 2/2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339280" y="1413360"/>
            <a:ext cx="4610160" cy="48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/>
          <a:p>
            <a:pPr lvl="0"/>
            <a:r>
              <a:rPr lang="en-US">
                <a:solidFill>
                  <a:srgbClr val="FFFFFF"/>
                </a:solidFill>
              </a:rPr>
              <a:t>Pattern (1/3)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385280" y="1368719"/>
            <a:ext cx="6505560" cy="4219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/>
          <a:p>
            <a:pPr lvl="0"/>
            <a:r>
              <a:rPr lang="en-US">
                <a:solidFill>
                  <a:srgbClr val="FFFFFF"/>
                </a:solidFill>
              </a:rPr>
              <a:t>Pattern When Low (2/3)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909000" y="1397519"/>
            <a:ext cx="7458120" cy="4162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ttern and Approa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/>
              <a:t>Pattern and Approach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Fly a five leg pattern view the field from all angles</a:t>
            </a:r>
          </a:p>
          <a:p>
            <a:pPr lvl="1">
              <a:spcBef>
                <a:spcPts val="558"/>
              </a:spcBef>
              <a:spcAft>
                <a:spcPts val="0"/>
              </a:spcAft>
            </a:pPr>
            <a:r>
              <a:rPr lang="en-US" sz="2800"/>
              <a:t>Upwind, Crosswind, Downwind, Base, Final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Plan to land well into the field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Avoid approaches with tall obstructions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Good speed control is imperative!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Use ‘reverse pattern’ if you are too high on base</a:t>
            </a:r>
          </a:p>
          <a:p>
            <a:pPr lvl="0">
              <a:buNone/>
            </a:pPr>
            <a:endParaRPr lang="en-US" sz="2800"/>
          </a:p>
        </p:txBody>
      </p:sp>
      <p:sp>
        <p:nvSpPr>
          <p:cNvPr id="4" name="Rectangle 3"/>
          <p:cNvSpPr/>
          <p:nvPr/>
        </p:nvSpPr>
        <p:spPr>
          <a:xfrm>
            <a:off x="457200" y="1700639"/>
            <a:ext cx="8229240" cy="43948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3399FF"/>
          </a:solidFill>
          <a:ln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9360" y="3256200"/>
            <a:ext cx="4617720" cy="814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66F2F"/>
          </a:solidFill>
          <a:ln w="9360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6" name="Freeform: Shape 59"/>
          <p:cNvSpPr/>
          <p:nvPr/>
        </p:nvSpPr>
        <p:spPr>
          <a:xfrm>
            <a:off x="960480" y="1980720"/>
            <a:ext cx="6865200" cy="3538440"/>
          </a:xfrm>
          <a:custGeom>
            <a:avLst/>
            <a:gdLst>
              <a:gd name="f0" fmla="val 0"/>
              <a:gd name="f1" fmla="val 3382682"/>
              <a:gd name="f2" fmla="val 2122074"/>
              <a:gd name="f3" fmla="val 3517793"/>
              <a:gd name="f4" fmla="val 4244148"/>
              <a:gd name="f5" fmla="val 3652904"/>
              <a:gd name="f6" fmla="val 5263563"/>
              <a:gd name="f7" fmla="val 6282978"/>
              <a:gd name="f8" fmla="val 3112460"/>
              <a:gd name="f9" fmla="val 5851392"/>
              <a:gd name="f10" fmla="val 2272339"/>
              <a:gd name="f11" fmla="val 6116491"/>
              <a:gd name="f12" fmla="val 1761351"/>
              <a:gd name="f13" fmla="val 6381590"/>
              <a:gd name="f14" fmla="val 1250363"/>
              <a:gd name="f15" fmla="val 6952770"/>
              <a:gd name="f16" fmla="val 592097"/>
              <a:gd name="f17" fmla="val 6854158"/>
              <a:gd name="f18" fmla="val 316753"/>
              <a:gd name="f19" fmla="val 6755546"/>
              <a:gd name="f20" fmla="val 41409"/>
              <a:gd name="f21" fmla="val 5824497"/>
              <a:gd name="f22" fmla="val -119956"/>
              <a:gd name="f23" fmla="val 5524820"/>
              <a:gd name="f24" fmla="val 109284"/>
              <a:gd name="f25" fmla="val 5225143"/>
              <a:gd name="f26" fmla="val 338524"/>
              <a:gd name="f27" fmla="val 5647764"/>
              <a:gd name="f28" fmla="val 1419412"/>
              <a:gd name="f29" fmla="val 5056094"/>
              <a:gd name="f30" fmla="val 1692195"/>
              <a:gd name="f31" fmla="val 4464424"/>
              <a:gd name="f32" fmla="val 1964978"/>
              <a:gd name="f33" fmla="val 2499872"/>
              <a:gd name="f34" fmla="val 1738299"/>
              <a:gd name="f35" fmla="val 1974797"/>
              <a:gd name="f36" fmla="val 1745983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6865471" h="3538694">
                <a:moveTo>
                  <a:pt x="f0" y="f1"/>
                </a:moveTo>
                <a:cubicBezTo>
                  <a:pt x="f2" y="f3"/>
                  <a:pt x="f4" y="f5"/>
                  <a:pt x="f6" y="f1"/>
                </a:cubicBez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29" y="f30"/>
                </a:cubicBezTo>
                <a:cubicBezTo>
                  <a:pt x="f31" y="f32"/>
                  <a:pt x="f33" y="f34"/>
                  <a:pt x="f35" y="f36"/>
                </a:cubicBezTo>
              </a:path>
            </a:pathLst>
          </a:custGeom>
          <a:noFill/>
          <a:ln w="111240">
            <a:solidFill>
              <a:srgbClr val="463416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7" name="Arrow: Right 60"/>
          <p:cNvSpPr/>
          <p:nvPr/>
        </p:nvSpPr>
        <p:spPr>
          <a:xfrm flipH="1">
            <a:off x="7257240" y="3848040"/>
            <a:ext cx="1244520" cy="592920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3399FF"/>
          </a:solidFill>
          <a:ln w="9360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en-US" sz="1800" b="0" i="0" u="none" strike="noStrike" kern="1200" spc="0">
                <a:ln>
                  <a:noFill/>
                </a:ln>
                <a:solidFill>
                  <a:srgbClr val="FFFFFF"/>
                </a:solidFill>
                <a:latin typeface="Arial" pitchFamily="34"/>
                <a:ea typeface="Microsoft YaHei" pitchFamily="2"/>
                <a:cs typeface="Arial" pitchFamily="2"/>
              </a:rPr>
              <a:t>  HIGH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/>
          <a:p>
            <a:pPr lvl="0"/>
            <a:r>
              <a:rPr lang="en-US">
                <a:solidFill>
                  <a:srgbClr val="FFFFFF"/>
                </a:solidFill>
              </a:rPr>
              <a:t>Approach/Pattern (3/3)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559" y="1600560"/>
            <a:ext cx="8229240" cy="4495320"/>
          </a:xfrm>
        </p:spPr>
        <p:txBody>
          <a:bodyPr/>
          <a:lstStyle/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Don't do anything you haven't trained before.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Make a pattern.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Steep, close and fast (if practicable)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/>
          <a:p>
            <a:pPr lvl="0"/>
            <a:r>
              <a:rPr lang="en-US">
                <a:solidFill>
                  <a:srgbClr val="FFFFFF"/>
                </a:solidFill>
              </a:rPr>
              <a:t>Final Approach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33039" y="1825920"/>
            <a:ext cx="7610400" cy="33051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/>
          <a:p>
            <a:pPr lvl="0"/>
            <a:r>
              <a:rPr lang="en-US">
                <a:solidFill>
                  <a:srgbClr val="FFFFFF"/>
                </a:solidFill>
              </a:rPr>
              <a:t>After Landing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8279" y="1601280"/>
            <a:ext cx="8229240" cy="4495320"/>
          </a:xfrm>
        </p:spPr>
        <p:txBody>
          <a:bodyPr/>
          <a:lstStyle/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Dehydrated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Stressed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Exhausted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Glucose depleted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Retrieve is tricky business!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Get as much done before crew gets there.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Do everything one step at a time.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Give yourself an extra 15 minutes.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/>
          <a:p>
            <a:pPr lvl="0"/>
            <a:r>
              <a:rPr lang="en-US">
                <a:solidFill>
                  <a:srgbClr val="FFFFFF"/>
                </a:solidFill>
              </a:rPr>
              <a:t>Low Saves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457920" y="1600920"/>
            <a:ext cx="8229240" cy="4495320"/>
          </a:xfrm>
        </p:spPr>
        <p:txBody>
          <a:bodyPr/>
          <a:lstStyle/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Don't do anything you haven't trained before.</a:t>
            </a:r>
          </a:p>
          <a:p>
            <a:pPr lvl="0">
              <a:spcBef>
                <a:spcPts val="638"/>
              </a:spcBef>
              <a:spcAft>
                <a:spcPts val="0"/>
              </a:spcAft>
              <a:buClr>
                <a:srgbClr val="E3E3FF"/>
              </a:buClr>
              <a:buChar char="•"/>
            </a:pPr>
            <a:r>
              <a:rPr lang="en-US"/>
              <a:t>Dangerous:</a:t>
            </a:r>
          </a:p>
          <a:p>
            <a:pPr lvl="1"/>
            <a:r>
              <a:rPr lang="en-US"/>
              <a:t>High stress: Time pressure, ego pressure. Divided attention.</a:t>
            </a:r>
          </a:p>
          <a:p>
            <a:pPr lvl="1"/>
            <a:r>
              <a:rPr lang="en-US"/>
              <a:t>You don't make good decisions when you're stressed.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/>
          <a:p>
            <a:pPr lvl="0"/>
            <a:r>
              <a:rPr lang="en-US">
                <a:solidFill>
                  <a:srgbClr val="FFFFFF"/>
                </a:solidFill>
              </a:rPr>
              <a:t>Training!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695600"/>
            <a:ext cx="9300240" cy="3766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l" rtl="0" hangingPunct="0">
              <a:lnSpc>
                <a:spcPct val="100000"/>
              </a:lnSpc>
              <a:spcBef>
                <a:spcPts val="638"/>
              </a:spcBef>
              <a:spcAft>
                <a:spcPts val="0"/>
              </a:spcAft>
              <a:buNone/>
              <a:tabLst/>
            </a:pPr>
            <a:r>
              <a:rPr lang="en-US" sz="3200" b="0" i="0" u="none" strike="noStrike" kern="1200" spc="0">
                <a:ln>
                  <a:noFill/>
                </a:ln>
                <a:solidFill>
                  <a:srgbClr val="FFFFFF"/>
                </a:solidFill>
                <a:latin typeface="Arial" pitchFamily="18"/>
                <a:ea typeface="Microsoft YaHei" pitchFamily="2"/>
                <a:cs typeface="Arial" pitchFamily="2"/>
              </a:rPr>
              <a:t>Spin Proficiency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638"/>
              </a:spcBef>
              <a:spcAft>
                <a:spcPts val="0"/>
              </a:spcAft>
              <a:buNone/>
              <a:tabLst/>
            </a:pPr>
            <a:r>
              <a:rPr lang="en-US" sz="3200" b="0" i="0" u="none" strike="noStrike" kern="1200" spc="0">
                <a:ln>
                  <a:noFill/>
                </a:ln>
                <a:solidFill>
                  <a:srgbClr val="FFFFFF"/>
                </a:solidFill>
                <a:latin typeface="Arial" pitchFamily="18"/>
                <a:ea typeface="Microsoft YaHei" pitchFamily="2"/>
                <a:cs typeface="Arial" pitchFamily="2"/>
              </a:rPr>
              <a:t>Precision Patterns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638"/>
              </a:spcBef>
              <a:spcAft>
                <a:spcPts val="0"/>
              </a:spcAft>
              <a:buNone/>
              <a:tabLst/>
            </a:pPr>
            <a:r>
              <a:rPr lang="en-US" sz="3200" b="0" i="0" u="none" strike="noStrike" kern="1200" spc="0">
                <a:ln>
                  <a:noFill/>
                </a:ln>
                <a:solidFill>
                  <a:srgbClr val="FFFFFF"/>
                </a:solidFill>
                <a:latin typeface="Arial" pitchFamily="18"/>
                <a:ea typeface="Microsoft YaHei" pitchFamily="2"/>
                <a:cs typeface="Arial" pitchFamily="2"/>
              </a:rPr>
              <a:t>Patterns without reference to the altimeter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638"/>
              </a:spcBef>
              <a:spcAft>
                <a:spcPts val="0"/>
              </a:spcAft>
              <a:buNone/>
              <a:tabLst/>
            </a:pPr>
            <a:r>
              <a:rPr lang="en-US" sz="3200" b="0" i="0" u="none" strike="noStrike" kern="1200" spc="0">
                <a:ln>
                  <a:noFill/>
                </a:ln>
                <a:solidFill>
                  <a:srgbClr val="FFFFFF"/>
                </a:solidFill>
                <a:latin typeface="Arial" pitchFamily="18"/>
                <a:ea typeface="Microsoft YaHei" pitchFamily="2"/>
                <a:cs typeface="Arial" pitchFamily="2"/>
              </a:rPr>
              <a:t>Lessen your dependence on the ASI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638"/>
              </a:spcBef>
              <a:spcAft>
                <a:spcPts val="0"/>
              </a:spcAft>
              <a:buNone/>
              <a:tabLst/>
            </a:pPr>
            <a:r>
              <a:rPr lang="en-US" sz="3200" b="0" i="0" u="none" strike="noStrike" kern="1200" spc="0">
                <a:ln>
                  <a:noFill/>
                </a:ln>
                <a:solidFill>
                  <a:srgbClr val="FFFFFF"/>
                </a:solidFill>
                <a:latin typeface="Arial" pitchFamily="18"/>
                <a:ea typeface="Microsoft YaHei" pitchFamily="2"/>
                <a:cs typeface="Arial" pitchFamily="2"/>
              </a:rPr>
              <a:t>Precision landings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638"/>
              </a:spcBef>
              <a:spcAft>
                <a:spcPts val="0"/>
              </a:spcAft>
              <a:buNone/>
              <a:tabLst/>
            </a:pPr>
            <a:r>
              <a:rPr lang="en-US" sz="3200" b="0" i="0" u="none" strike="noStrike" kern="1200" spc="0">
                <a:ln>
                  <a:noFill/>
                </a:ln>
                <a:solidFill>
                  <a:srgbClr val="FFFFFF"/>
                </a:solidFill>
                <a:latin typeface="Arial" pitchFamily="18"/>
                <a:ea typeface="Microsoft YaHei" pitchFamily="2"/>
                <a:cs typeface="Arial" pitchFamily="2"/>
              </a:rPr>
              <a:t>Don't be cute. Don't do anything you haven't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638"/>
              </a:spcBef>
              <a:spcAft>
                <a:spcPts val="0"/>
              </a:spcAft>
              <a:buNone/>
              <a:tabLst/>
            </a:pPr>
            <a:r>
              <a:rPr lang="en-US" sz="3200" b="0" i="0" u="none" strike="noStrike" kern="1200" spc="0">
                <a:ln>
                  <a:noFill/>
                </a:ln>
                <a:solidFill>
                  <a:srgbClr val="FFFFFF"/>
                </a:solidFill>
                <a:latin typeface="Arial" pitchFamily="18"/>
                <a:ea typeface="Microsoft YaHei" pitchFamily="2"/>
                <a:cs typeface="Arial" pitchFamily="2"/>
              </a:rPr>
              <a:t>Practiced!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524</Words>
  <Application>Microsoft Office PowerPoint</Application>
  <PresentationFormat>Widescreen</PresentationFormat>
  <Paragraphs>129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Microsoft YaHei</vt:lpstr>
      <vt:lpstr>Arial</vt:lpstr>
      <vt:lpstr>Calibri</vt:lpstr>
      <vt:lpstr>Lucida Sans Unicode</vt:lpstr>
      <vt:lpstr>StarSymbol</vt:lpstr>
      <vt:lpstr>Tahoma</vt:lpstr>
      <vt:lpstr>Times New Roman</vt:lpstr>
      <vt:lpstr>Default</vt:lpstr>
      <vt:lpstr>Default 1</vt:lpstr>
      <vt:lpstr>Off Airport Landings</vt:lpstr>
      <vt:lpstr>Why You Should Be Prepared</vt:lpstr>
      <vt:lpstr>Caveats</vt:lpstr>
      <vt:lpstr>Why Higher Risk?</vt:lpstr>
      <vt:lpstr>Fields are not created equal!</vt:lpstr>
      <vt:lpstr>Situational Awareness (1/4)</vt:lpstr>
      <vt:lpstr>Situational Awareness (2/4)</vt:lpstr>
      <vt:lpstr>Situational Awareness (3/4)</vt:lpstr>
      <vt:lpstr>Situational Awareness (4/4)</vt:lpstr>
      <vt:lpstr>Field Selection</vt:lpstr>
      <vt:lpstr>Field Selection</vt:lpstr>
      <vt:lpstr>Slope</vt:lpstr>
      <vt:lpstr>Serious Hazards Slopes</vt:lpstr>
      <vt:lpstr>Cross Slope (1/2)</vt:lpstr>
      <vt:lpstr>Cross Slope (2/2)</vt:lpstr>
      <vt:lpstr>Surface</vt:lpstr>
      <vt:lpstr>Bad Surface</vt:lpstr>
      <vt:lpstr>Obstacles- Ditches and Fences  (1/2)</vt:lpstr>
      <vt:lpstr>Obstacles: Wires (2/2)</vt:lpstr>
      <vt:lpstr>Serious Hazards: Wires</vt:lpstr>
      <vt:lpstr>Wires 2/2</vt:lpstr>
      <vt:lpstr>Pattern (1/3)</vt:lpstr>
      <vt:lpstr>Pattern When Low (2/3)</vt:lpstr>
      <vt:lpstr>Pattern and Approach</vt:lpstr>
      <vt:lpstr>Approach/Pattern (3/3)</vt:lpstr>
      <vt:lpstr>Final Approach</vt:lpstr>
      <vt:lpstr>After Landing</vt:lpstr>
      <vt:lpstr>Low Saves</vt:lpstr>
      <vt:lpstr>Training!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 Airport Landings</dc:title>
  <dc:creator>Daniel Sazhin</dc:creator>
  <cp:lastModifiedBy>danielsazhin@gmail.com</cp:lastModifiedBy>
  <cp:revision>26</cp:revision>
  <dcterms:modified xsi:type="dcterms:W3CDTF">2019-05-01T14:02:18Z</dcterms:modified>
</cp:coreProperties>
</file>