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146" y="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1349375" y="965200"/>
            <a:ext cx="5070475" cy="347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201738" y="4784725"/>
            <a:ext cx="5372100" cy="386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563688" y="965200"/>
            <a:ext cx="4643437" cy="34813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201738" y="4784725"/>
            <a:ext cx="5373687" cy="3863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563688" y="965200"/>
            <a:ext cx="4643437" cy="34813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201738" y="4784725"/>
            <a:ext cx="5373687" cy="3863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563688" y="965200"/>
            <a:ext cx="4643437" cy="34813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201738" y="4784725"/>
            <a:ext cx="5373687" cy="3863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563688" y="965200"/>
            <a:ext cx="4643437" cy="34813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201738" y="4784725"/>
            <a:ext cx="5373687" cy="3863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563688" y="965200"/>
            <a:ext cx="4643437" cy="34813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201738" y="4784725"/>
            <a:ext cx="5373687" cy="3863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563688" y="965200"/>
            <a:ext cx="4643437" cy="34813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201738" y="4784725"/>
            <a:ext cx="5373687" cy="3863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563688" y="965200"/>
            <a:ext cx="4643437" cy="34813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201738" y="4784725"/>
            <a:ext cx="5373687" cy="3863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563688" y="965200"/>
            <a:ext cx="4643437" cy="34813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201738" y="4784725"/>
            <a:ext cx="5373687" cy="3863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563688" y="965200"/>
            <a:ext cx="4643437" cy="34813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201738" y="4784725"/>
            <a:ext cx="5373687" cy="3863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563688" y="965200"/>
            <a:ext cx="4643437" cy="34813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201738" y="4784725"/>
            <a:ext cx="5373687" cy="3863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563688" y="965200"/>
            <a:ext cx="4643437" cy="34813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201738" y="4784725"/>
            <a:ext cx="5373687" cy="3863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563688" y="965200"/>
            <a:ext cx="4643437" cy="34813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201738" y="4784725"/>
            <a:ext cx="5373687" cy="3863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563688" y="965200"/>
            <a:ext cx="4643437" cy="34813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201738" y="4784725"/>
            <a:ext cx="5373687" cy="3863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563688" y="965200"/>
            <a:ext cx="4643437" cy="34813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201738" y="4784725"/>
            <a:ext cx="5373687" cy="3863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CF1D84B-3DF7-477F-9779-0AB04C2021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71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84523CD-28C0-4544-A5E4-12CA587297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2790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E940149-53F5-41DD-ABB9-9E465F8FE6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2727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AAE943C-4FAF-4F3D-ABC7-81D6DEFC42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7947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85A3763-27C3-41DE-9570-B01020414A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6959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79E4BF8-B501-4423-A275-CFD99B0FA8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189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A775BB5-D200-4C93-8C71-B6BB7F080D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419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ECAB0C9-1562-48EE-8E97-8D1849525E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4085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54C90BA-EEE7-46AD-A94C-46851775C7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1172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0653749-4134-4870-B6C1-BB18E94637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9068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78573DE-12D5-4E85-A4A5-A533D77E07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1434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120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989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3142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1363" y="2101850"/>
            <a:ext cx="4227512" cy="47609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1275" y="2101850"/>
            <a:ext cx="4227513" cy="47609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76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024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497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08086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00440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17437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5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7725" y="555625"/>
            <a:ext cx="2151063" cy="63071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1363" y="555625"/>
            <a:ext cx="6303962" cy="63071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923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363" y="555625"/>
            <a:ext cx="8607425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57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fld id="{69068841-1581-411B-B9F8-31054143B0D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B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404813" y="1893888"/>
            <a:ext cx="9674225" cy="5665787"/>
          </a:xfrm>
          <a:prstGeom prst="roundRect">
            <a:avLst>
              <a:gd name="adj" fmla="val 28"/>
            </a:avLst>
          </a:prstGeom>
          <a:solidFill>
            <a:srgbClr val="DDDDDD"/>
          </a:solidFill>
          <a:ln w="9525" cap="flat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1363" y="555625"/>
            <a:ext cx="8607425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1363" y="2101850"/>
            <a:ext cx="8607425" cy="476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116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4"/>
            <a:r>
              <a:rPr lang="en-GB" altLang="en-US" smtClean="0"/>
              <a:t>Ninth Outline Level</a:t>
            </a: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182563" cy="919163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0" y="2381250"/>
            <a:ext cx="182563" cy="919163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0" y="1168400"/>
            <a:ext cx="182563" cy="919163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525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300" b="1" kern="1200">
          <a:solidFill>
            <a:srgbClr val="333333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300" b="1">
          <a:solidFill>
            <a:srgbClr val="333333"/>
          </a:solidFill>
          <a:latin typeface="Arial" panose="020B0604020202020204" pitchFamily="34" charset="0"/>
          <a:cs typeface="Lucida Sans Unicode" panose="020B0602030504020204" pitchFamily="34" charset="0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300" b="1">
          <a:solidFill>
            <a:srgbClr val="333333"/>
          </a:solidFill>
          <a:latin typeface="Arial" panose="020B0604020202020204" pitchFamily="34" charset="0"/>
          <a:cs typeface="Lucida Sans Unicode" panose="020B0602030504020204" pitchFamily="34" charset="0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300" b="1">
          <a:solidFill>
            <a:srgbClr val="333333"/>
          </a:solidFill>
          <a:latin typeface="Arial" panose="020B0604020202020204" pitchFamily="34" charset="0"/>
          <a:cs typeface="Lucida Sans Unicode" panose="020B0602030504020204" pitchFamily="34" charset="0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300" b="1">
          <a:solidFill>
            <a:srgbClr val="333333"/>
          </a:solidFill>
          <a:latin typeface="Arial" panose="020B0604020202020204" pitchFamily="34" charset="0"/>
          <a:cs typeface="Lucida Sans Unicode" panose="020B0602030504020204" pitchFamily="34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300" b="1">
          <a:solidFill>
            <a:srgbClr val="333333"/>
          </a:solidFill>
          <a:latin typeface="Arial" panose="020B0604020202020204" pitchFamily="34" charset="0"/>
          <a:cs typeface="Lucida Sans Unicode" panose="020B0602030504020204" pitchFamily="34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300" b="1">
          <a:solidFill>
            <a:srgbClr val="333333"/>
          </a:solidFill>
          <a:latin typeface="Arial" panose="020B0604020202020204" pitchFamily="34" charset="0"/>
          <a:cs typeface="Lucida Sans Unicode" panose="020B0602030504020204" pitchFamily="34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300" b="1">
          <a:solidFill>
            <a:srgbClr val="333333"/>
          </a:solidFill>
          <a:latin typeface="Arial" panose="020B0604020202020204" pitchFamily="34" charset="0"/>
          <a:cs typeface="Lucida Sans Unicode" panose="020B0602030504020204" pitchFamily="34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300" b="1">
          <a:solidFill>
            <a:srgbClr val="333333"/>
          </a:solidFill>
          <a:latin typeface="Arial" panose="020B0604020202020204" pitchFamily="34" charset="0"/>
          <a:cs typeface="Lucida Sans Unicode" panose="020B0602030504020204" pitchFamily="34" charset="0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731838" y="-1371600"/>
            <a:ext cx="8609012" cy="630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35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GB" altLang="en-US" sz="4500">
                <a:latin typeface="Times New Roman" panose="02020603050405020304" pitchFamily="18" charset="0"/>
                <a:cs typeface="Lucida Sans Unicode" panose="020B0602030504020204" pitchFamily="34" charset="0"/>
              </a:rPr>
              <a:t>Junior World Gliding Championship</a:t>
            </a:r>
          </a:p>
          <a:p>
            <a:pPr algn="ctr">
              <a:lnSpc>
                <a:spcPct val="95000"/>
              </a:lnSpc>
            </a:pPr>
            <a:r>
              <a:rPr lang="en-GB" altLang="en-US" sz="4500">
                <a:latin typeface="Times New Roman" panose="02020603050405020304" pitchFamily="18" charset="0"/>
                <a:cs typeface="Lucida Sans Unicode" panose="020B0602030504020204" pitchFamily="34" charset="0"/>
              </a:rPr>
              <a:t>By: Daniel Sazhin</a:t>
            </a:r>
          </a:p>
          <a:p>
            <a:pPr algn="ctr">
              <a:lnSpc>
                <a:spcPct val="95000"/>
              </a:lnSpc>
            </a:pPr>
            <a:endParaRPr lang="en-GB" altLang="en-US" sz="4500">
              <a:latin typeface="Times New Roman" panose="02020603050405020304" pitchFamily="18" charset="0"/>
              <a:cs typeface="Lucida Sans Unicode" panose="020B0602030504020204" pitchFamily="34" charset="0"/>
            </a:endParaRPr>
          </a:p>
          <a:p>
            <a:pPr algn="ctr">
              <a:lnSpc>
                <a:spcPct val="95000"/>
              </a:lnSpc>
            </a:pPr>
            <a:endParaRPr lang="en-GB" altLang="en-US" sz="4500">
              <a:latin typeface="Times New Roman" panose="02020603050405020304" pitchFamily="18" charset="0"/>
              <a:cs typeface="Lucida Sans Unicode" panose="020B0602030504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1920875"/>
            <a:ext cx="73152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49275"/>
            <a:ext cx="8609012" cy="1274763"/>
          </a:xfrm>
          <a:ln/>
        </p:spPr>
        <p:txBody>
          <a:bodyPr tIns="3969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4500"/>
              <a:t>What's Different about the Worlds?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741363" y="2101850"/>
            <a:ext cx="8609012" cy="47625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5120" rIns="0" bIns="0" anchor="ctr"/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5" y="2052638"/>
            <a:ext cx="8504238" cy="526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969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4500"/>
              <a:t>The International Part...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2011363"/>
            <a:ext cx="3840162" cy="238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38" y="2560638"/>
            <a:ext cx="3932237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63" y="4530725"/>
            <a:ext cx="4516437" cy="278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969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4500"/>
              <a:t>Team Flying!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741363" y="2101850"/>
            <a:ext cx="8609012" cy="47625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5120" rIns="0" bIns="0" anchor="ctr"/>
          <a:lstStyle/>
          <a:p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5" y="2171700"/>
            <a:ext cx="8412163" cy="496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969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4500"/>
              <a:t>We Flew Jantar Standard 1s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20574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969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4500"/>
              <a:t>What is Lithuania Like?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741363" y="2101850"/>
            <a:ext cx="8609012" cy="47625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5120" rIns="0" bIns="0" anchor="ctr"/>
          <a:lstStyle/>
          <a:p>
            <a:endParaRPr 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" y="2103438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" y="2103438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969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4500"/>
              <a:t>Landouts, Landouts, Landouts!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" y="217170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969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4500"/>
              <a:t>We landed out again....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" y="2081213"/>
            <a:ext cx="9236075" cy="523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969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4500"/>
              <a:t>And AGAIN!?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2011363"/>
            <a:ext cx="9418638" cy="530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969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4500"/>
              <a:t>ANNNND AGAIN!!?!?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5" y="2011363"/>
            <a:ext cx="6675438" cy="539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969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4500"/>
              <a:t>The Highlight!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2011363"/>
            <a:ext cx="9418638" cy="530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41363" y="555625"/>
            <a:ext cx="8609012" cy="1262063"/>
          </a:xfrm>
          <a:ln/>
        </p:spPr>
        <p:txBody>
          <a:bodyPr tIns="3969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4500"/>
              <a:t>The Lowlight :(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1006475"/>
            <a:ext cx="3200400" cy="484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725" y="365125"/>
            <a:ext cx="5541963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238" y="3706813"/>
            <a:ext cx="5943600" cy="351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741363" y="549275"/>
            <a:ext cx="8609012" cy="1274763"/>
          </a:xfrm>
          <a:ln/>
        </p:spPr>
        <p:txBody>
          <a:bodyPr tIns="3969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sz="4500"/>
              <a:t>Thanks to Everyone Who Made this Possible!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63" y="2011363"/>
            <a:ext cx="8356600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Custom</PresentationFormat>
  <Paragraphs>14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Times New Roman</vt:lpstr>
      <vt:lpstr>Arial</vt:lpstr>
      <vt:lpstr>Microsoft YaHei</vt:lpstr>
      <vt:lpstr>Lucida Sans Unicode</vt:lpstr>
      <vt:lpstr>Office Theme</vt:lpstr>
      <vt:lpstr>Office Theme</vt:lpstr>
      <vt:lpstr>PowerPoint Presentation</vt:lpstr>
      <vt:lpstr>What's Different about the Worlds?</vt:lpstr>
      <vt:lpstr>The International Part...</vt:lpstr>
      <vt:lpstr>Team Flying!</vt:lpstr>
      <vt:lpstr>We Flew Jantar Standard 1s</vt:lpstr>
      <vt:lpstr>What is Lithuania Like?</vt:lpstr>
      <vt:lpstr>Landouts, Landouts, Landouts!</vt:lpstr>
      <vt:lpstr>We landed out again....</vt:lpstr>
      <vt:lpstr>And AGAIN!?</vt:lpstr>
      <vt:lpstr>ANNNND AGAIN!!?!?</vt:lpstr>
      <vt:lpstr>The Highlight!</vt:lpstr>
      <vt:lpstr>The Lowlight :(</vt:lpstr>
      <vt:lpstr>PowerPoint Presentation</vt:lpstr>
      <vt:lpstr>Thanks to Everyone Who Made this Possible!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Sazhin</dc:creator>
  <cp:lastModifiedBy>danielsazhin@gmail.com</cp:lastModifiedBy>
  <cp:revision>2</cp:revision>
  <cp:lastPrinted>1601-01-01T00:00:00Z</cp:lastPrinted>
  <dcterms:created xsi:type="dcterms:W3CDTF">2017-08-26T18:05:41Z</dcterms:created>
  <dcterms:modified xsi:type="dcterms:W3CDTF">2019-05-01T14:17:19Z</dcterms:modified>
</cp:coreProperties>
</file>