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Lst>
  <p:notesMasterIdLst>
    <p:notesMasterId r:id="rId20"/>
  </p:notesMasterIdLst>
  <p:sldIdLst>
    <p:sldId id="256" r:id="rId9"/>
    <p:sldId id="257" r:id="rId10"/>
    <p:sldId id="258" r:id="rId11"/>
    <p:sldId id="259" r:id="rId12"/>
    <p:sldId id="260" r:id="rId13"/>
    <p:sldId id="261" r:id="rId14"/>
    <p:sldId id="262" r:id="rId15"/>
    <p:sldId id="263" r:id="rId16"/>
    <p:sldId id="264" r:id="rId17"/>
    <p:sldId id="265" r:id="rId18"/>
    <p:sldId id="266" r:id="rId19"/>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146"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sldImg"/>
          </p:nvPr>
        </p:nvSpPr>
        <p:spPr bwMode="auto">
          <a:xfrm>
            <a:off x="1138238" y="763588"/>
            <a:ext cx="5494337"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9218" name="Rectangle 2"/>
          <p:cNvSpPr>
            <a:spLocks noGrp="1" noChangeArrowheads="1"/>
          </p:cNvSpPr>
          <p:nvPr>
            <p:ph type="body"/>
          </p:nvPr>
        </p:nvSpPr>
        <p:spPr bwMode="auto">
          <a:xfrm>
            <a:off x="777875" y="4776788"/>
            <a:ext cx="6216650"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9219" name="Rectangle 3"/>
          <p:cNvSpPr>
            <a:spLocks noGrp="1" noChangeArrowheads="1"/>
          </p:cNvSpPr>
          <p:nvPr>
            <p:ph type="hdr"/>
          </p:nvPr>
        </p:nvSpPr>
        <p:spPr bwMode="auto">
          <a:xfrm>
            <a:off x="0"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9220" name="Rectangle 4"/>
          <p:cNvSpPr>
            <a:spLocks noGrp="1" noChangeArrowheads="1"/>
          </p:cNvSpPr>
          <p:nvPr>
            <p:ph type="dt"/>
          </p:nvPr>
        </p:nvSpPr>
        <p:spPr bwMode="auto">
          <a:xfrm>
            <a:off x="4398963" y="0"/>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9221" name="Rectangle 5"/>
          <p:cNvSpPr>
            <a:spLocks noGrp="1" noChangeArrowheads="1"/>
          </p:cNvSpPr>
          <p:nvPr>
            <p:ph type="ftr"/>
          </p:nvPr>
        </p:nvSpPr>
        <p:spPr bwMode="auto">
          <a:xfrm>
            <a:off x="0"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9222" name="Rectangle 6"/>
          <p:cNvSpPr>
            <a:spLocks noGrp="1" noChangeArrowheads="1"/>
          </p:cNvSpPr>
          <p:nvPr>
            <p:ph type="sldNum"/>
          </p:nvPr>
        </p:nvSpPr>
        <p:spPr bwMode="auto">
          <a:xfrm>
            <a:off x="4398963" y="9555163"/>
            <a:ext cx="33718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fld id="{0D7CCAC8-2E08-40D3-95B0-F4F59EE47A8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820EC6A-0014-4FA6-8C5F-1B246D5CADD5}" type="slidenum">
              <a:rPr lang="en-US" altLang="en-US"/>
              <a:pPr/>
              <a:t>1</a:t>
            </a:fld>
            <a:endParaRPr lang="en-US" altLang="en-US"/>
          </a:p>
        </p:txBody>
      </p:sp>
      <p:sp>
        <p:nvSpPr>
          <p:cNvPr id="215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7A9B1D-87E0-4E6A-85B8-32D0F075DFAE}" type="slidenum">
              <a:rPr lang="en-US" altLang="en-US"/>
              <a:pPr/>
              <a:t>2</a:t>
            </a:fld>
            <a:endParaRPr lang="en-US" altLang="en-US"/>
          </a:p>
        </p:txBody>
      </p:sp>
      <p:sp>
        <p:nvSpPr>
          <p:cNvPr id="2252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58B54BF-F8EE-4C37-89FA-51EFAB4957C0}" type="slidenum">
              <a:rPr lang="en-US" altLang="en-US"/>
              <a:pPr/>
              <a:t>3</a:t>
            </a:fld>
            <a:endParaRPr lang="en-US" altLang="en-US"/>
          </a:p>
        </p:txBody>
      </p:sp>
      <p:sp>
        <p:nvSpPr>
          <p:cNvPr id="2355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D630F47-A31F-4784-BCDC-9E1731852706}" type="slidenum">
              <a:rPr lang="en-US" altLang="en-US"/>
              <a:pPr/>
              <a:t>4</a:t>
            </a:fld>
            <a:endParaRPr lang="en-US" altLang="en-US"/>
          </a:p>
        </p:txBody>
      </p:sp>
      <p:sp>
        <p:nvSpPr>
          <p:cNvPr id="2457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042676E-09D2-41A6-82C3-C42A69B6BF7F}" type="slidenum">
              <a:rPr lang="en-US" altLang="en-US"/>
              <a:pPr/>
              <a:t>5</a:t>
            </a:fld>
            <a:endParaRPr lang="en-US" altLang="en-US"/>
          </a:p>
        </p:txBody>
      </p:sp>
      <p:sp>
        <p:nvSpPr>
          <p:cNvPr id="2560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E0CFEBD-8509-4572-84A9-C703DF7E9A30}" type="slidenum">
              <a:rPr lang="en-US" altLang="en-US"/>
              <a:pPr/>
              <a:t>6</a:t>
            </a:fld>
            <a:endParaRPr lang="en-US" altLang="en-US"/>
          </a:p>
        </p:txBody>
      </p:sp>
      <p:sp>
        <p:nvSpPr>
          <p:cNvPr id="2662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6DA9ADC-55EF-43EF-A423-504EBB0736C3}" type="slidenum">
              <a:rPr lang="en-US" altLang="en-US"/>
              <a:pPr/>
              <a:t>7</a:t>
            </a:fld>
            <a:endParaRPr lang="en-US" altLang="en-US"/>
          </a:p>
        </p:txBody>
      </p:sp>
      <p:sp>
        <p:nvSpPr>
          <p:cNvPr id="2764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42255A1-7996-4CBE-8D5B-B2EDA4610956}" type="slidenum">
              <a:rPr lang="en-US" altLang="en-US"/>
              <a:pPr/>
              <a:t>8</a:t>
            </a:fld>
            <a:endParaRPr lang="en-US" altLang="en-US"/>
          </a:p>
        </p:txBody>
      </p:sp>
      <p:sp>
        <p:nvSpPr>
          <p:cNvPr id="2867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8747546-F2F6-4D8E-817D-61773C34104F}" type="slidenum">
              <a:rPr lang="en-US" altLang="en-US"/>
              <a:pPr/>
              <a:t>9</a:t>
            </a:fld>
            <a:endParaRPr lang="en-US" altLang="en-US"/>
          </a:p>
        </p:txBody>
      </p:sp>
      <p:sp>
        <p:nvSpPr>
          <p:cNvPr id="2969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CD9BAFC-EDB5-459A-A713-F15D889BF472}" type="slidenum">
              <a:rPr lang="en-US" altLang="en-US"/>
              <a:pPr/>
              <a:t>10</a:t>
            </a:fld>
            <a:endParaRPr lang="en-US" altLang="en-US"/>
          </a:p>
        </p:txBody>
      </p:sp>
      <p:sp>
        <p:nvSpPr>
          <p:cNvPr id="3072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BD0E47F-2202-4D75-A0BD-19431FD9DCC4}" type="slidenum">
              <a:rPr lang="en-US" altLang="en-US"/>
              <a:pPr/>
              <a:t>11</a:t>
            </a:fld>
            <a:endParaRPr lang="en-US" altLang="en-US"/>
          </a:p>
        </p:txBody>
      </p:sp>
      <p:sp>
        <p:nvSpPr>
          <p:cNvPr id="3174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019A4E3-3ED3-4F36-ABDB-1C55D2D2BB3D}" type="slidenum">
              <a:rPr lang="en-US" altLang="en-US"/>
              <a:pPr/>
              <a:t>‹#›</a:t>
            </a:fld>
            <a:endParaRPr lang="en-US" altLang="en-US"/>
          </a:p>
        </p:txBody>
      </p:sp>
    </p:spTree>
    <p:extLst>
      <p:ext uri="{BB962C8B-B14F-4D97-AF65-F5344CB8AC3E}">
        <p14:creationId xmlns:p14="http://schemas.microsoft.com/office/powerpoint/2010/main" val="1757647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40E6B7F-02E2-45F1-8B28-B19CA627ABF1}" type="slidenum">
              <a:rPr lang="en-US" altLang="en-US"/>
              <a:pPr/>
              <a:t>‹#›</a:t>
            </a:fld>
            <a:endParaRPr lang="en-US" altLang="en-US"/>
          </a:p>
        </p:txBody>
      </p:sp>
    </p:spTree>
    <p:extLst>
      <p:ext uri="{BB962C8B-B14F-4D97-AF65-F5344CB8AC3E}">
        <p14:creationId xmlns:p14="http://schemas.microsoft.com/office/powerpoint/2010/main" val="269784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0136CE7D-A4A5-4AE2-9D2D-43935DFAE3BC}" type="slidenum">
              <a:rPr lang="en-US" altLang="en-US"/>
              <a:pPr/>
              <a:t>‹#›</a:t>
            </a:fld>
            <a:endParaRPr lang="en-US" altLang="en-US"/>
          </a:p>
        </p:txBody>
      </p:sp>
    </p:spTree>
    <p:extLst>
      <p:ext uri="{BB962C8B-B14F-4D97-AF65-F5344CB8AC3E}">
        <p14:creationId xmlns:p14="http://schemas.microsoft.com/office/powerpoint/2010/main" val="202044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BA5C765F-6FD9-4A28-9023-7083F9BC1F44}" type="slidenum">
              <a:rPr lang="en-US" altLang="en-US"/>
              <a:pPr/>
              <a:t>‹#›</a:t>
            </a:fld>
            <a:endParaRPr lang="en-US" altLang="en-US"/>
          </a:p>
        </p:txBody>
      </p:sp>
    </p:spTree>
    <p:extLst>
      <p:ext uri="{BB962C8B-B14F-4D97-AF65-F5344CB8AC3E}">
        <p14:creationId xmlns:p14="http://schemas.microsoft.com/office/powerpoint/2010/main" val="241518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6AE81487-46DA-49D3-9B13-375BB8E954C6}" type="slidenum">
              <a:rPr lang="en-US" altLang="en-US"/>
              <a:pPr/>
              <a:t>‹#›</a:t>
            </a:fld>
            <a:endParaRPr lang="en-US" altLang="en-US"/>
          </a:p>
        </p:txBody>
      </p:sp>
    </p:spTree>
    <p:extLst>
      <p:ext uri="{BB962C8B-B14F-4D97-AF65-F5344CB8AC3E}">
        <p14:creationId xmlns:p14="http://schemas.microsoft.com/office/powerpoint/2010/main" val="185040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6B35E414-D848-43E5-87AC-DAD3F43A01E0}" type="slidenum">
              <a:rPr lang="en-US" altLang="en-US"/>
              <a:pPr/>
              <a:t>‹#›</a:t>
            </a:fld>
            <a:endParaRPr lang="en-US" altLang="en-US"/>
          </a:p>
        </p:txBody>
      </p:sp>
    </p:spTree>
    <p:extLst>
      <p:ext uri="{BB962C8B-B14F-4D97-AF65-F5344CB8AC3E}">
        <p14:creationId xmlns:p14="http://schemas.microsoft.com/office/powerpoint/2010/main" val="1596931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8B69F65B-0A88-4195-B4CB-D0D2E344CC26}" type="slidenum">
              <a:rPr lang="en-US" altLang="en-US"/>
              <a:pPr/>
              <a:t>‹#›</a:t>
            </a:fld>
            <a:endParaRPr lang="en-US" altLang="en-US"/>
          </a:p>
        </p:txBody>
      </p:sp>
    </p:spTree>
    <p:extLst>
      <p:ext uri="{BB962C8B-B14F-4D97-AF65-F5344CB8AC3E}">
        <p14:creationId xmlns:p14="http://schemas.microsoft.com/office/powerpoint/2010/main" val="417553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76C6550-46D0-4F5C-8CD6-A65FF344CDF3}" type="slidenum">
              <a:rPr lang="en-US" altLang="en-US"/>
              <a:pPr/>
              <a:t>‹#›</a:t>
            </a:fld>
            <a:endParaRPr lang="en-US" altLang="en-US"/>
          </a:p>
        </p:txBody>
      </p:sp>
    </p:spTree>
    <p:extLst>
      <p:ext uri="{BB962C8B-B14F-4D97-AF65-F5344CB8AC3E}">
        <p14:creationId xmlns:p14="http://schemas.microsoft.com/office/powerpoint/2010/main" val="3691911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402F0733-03E8-4132-914C-A4C8777B490D}" type="slidenum">
              <a:rPr lang="en-US" altLang="en-US"/>
              <a:pPr/>
              <a:t>‹#›</a:t>
            </a:fld>
            <a:endParaRPr lang="en-US" altLang="en-US"/>
          </a:p>
        </p:txBody>
      </p:sp>
    </p:spTree>
    <p:extLst>
      <p:ext uri="{BB962C8B-B14F-4D97-AF65-F5344CB8AC3E}">
        <p14:creationId xmlns:p14="http://schemas.microsoft.com/office/powerpoint/2010/main" val="284488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0A745700-3379-4C62-9D5B-30FB11B69FED}" type="slidenum">
              <a:rPr lang="en-US" altLang="en-US"/>
              <a:pPr/>
              <a:t>‹#›</a:t>
            </a:fld>
            <a:endParaRPr lang="en-US" altLang="en-US"/>
          </a:p>
        </p:txBody>
      </p:sp>
    </p:spTree>
    <p:extLst>
      <p:ext uri="{BB962C8B-B14F-4D97-AF65-F5344CB8AC3E}">
        <p14:creationId xmlns:p14="http://schemas.microsoft.com/office/powerpoint/2010/main" val="49350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CF5AD90-C7DE-4835-8E3E-A88E74E8B83E}" type="slidenum">
              <a:rPr lang="en-US" altLang="en-US"/>
              <a:pPr/>
              <a:t>‹#›</a:t>
            </a:fld>
            <a:endParaRPr lang="en-US" altLang="en-US"/>
          </a:p>
        </p:txBody>
      </p:sp>
    </p:spTree>
    <p:extLst>
      <p:ext uri="{BB962C8B-B14F-4D97-AF65-F5344CB8AC3E}">
        <p14:creationId xmlns:p14="http://schemas.microsoft.com/office/powerpoint/2010/main" val="3363429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711BDF9-1BCA-4BD7-991B-FC20539D0D17}" type="slidenum">
              <a:rPr lang="en-US" altLang="en-US"/>
              <a:pPr/>
              <a:t>‹#›</a:t>
            </a:fld>
            <a:endParaRPr lang="en-US" altLang="en-US"/>
          </a:p>
        </p:txBody>
      </p:sp>
    </p:spTree>
    <p:extLst>
      <p:ext uri="{BB962C8B-B14F-4D97-AF65-F5344CB8AC3E}">
        <p14:creationId xmlns:p14="http://schemas.microsoft.com/office/powerpoint/2010/main" val="36062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DA91A9B-C1D1-44FC-A025-95518F735030}" type="slidenum">
              <a:rPr lang="en-US" altLang="en-US"/>
              <a:pPr/>
              <a:t>‹#›</a:t>
            </a:fld>
            <a:endParaRPr lang="en-US" altLang="en-US"/>
          </a:p>
        </p:txBody>
      </p:sp>
    </p:spTree>
    <p:extLst>
      <p:ext uri="{BB962C8B-B14F-4D97-AF65-F5344CB8AC3E}">
        <p14:creationId xmlns:p14="http://schemas.microsoft.com/office/powerpoint/2010/main" val="1475430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1636704-623D-4F99-BE0D-C34981A420D7}" type="slidenum">
              <a:rPr lang="en-US" altLang="en-US"/>
              <a:pPr/>
              <a:t>‹#›</a:t>
            </a:fld>
            <a:endParaRPr lang="en-US" altLang="en-US"/>
          </a:p>
        </p:txBody>
      </p:sp>
    </p:spTree>
    <p:extLst>
      <p:ext uri="{BB962C8B-B14F-4D97-AF65-F5344CB8AC3E}">
        <p14:creationId xmlns:p14="http://schemas.microsoft.com/office/powerpoint/2010/main" val="719056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49450"/>
            <a:ext cx="4349750" cy="3810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49450"/>
            <a:ext cx="4351338" cy="3810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61BA57C2-34A4-4187-9B32-88404D6F2A69}" type="slidenum">
              <a:rPr lang="en-US" altLang="en-US"/>
              <a:pPr/>
              <a:t>‹#›</a:t>
            </a:fld>
            <a:endParaRPr lang="en-US" altLang="en-US"/>
          </a:p>
        </p:txBody>
      </p:sp>
    </p:spTree>
    <p:extLst>
      <p:ext uri="{BB962C8B-B14F-4D97-AF65-F5344CB8AC3E}">
        <p14:creationId xmlns:p14="http://schemas.microsoft.com/office/powerpoint/2010/main" val="378916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21EA0209-90EC-48BB-AB72-B82E976EBC1C}" type="slidenum">
              <a:rPr lang="en-US" altLang="en-US"/>
              <a:pPr/>
              <a:t>‹#›</a:t>
            </a:fld>
            <a:endParaRPr lang="en-US" altLang="en-US"/>
          </a:p>
        </p:txBody>
      </p:sp>
    </p:spTree>
    <p:extLst>
      <p:ext uri="{BB962C8B-B14F-4D97-AF65-F5344CB8AC3E}">
        <p14:creationId xmlns:p14="http://schemas.microsoft.com/office/powerpoint/2010/main" val="3943159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A1D3D509-C076-40B3-9D65-DEDB3F166C95}" type="slidenum">
              <a:rPr lang="en-US" altLang="en-US"/>
              <a:pPr/>
              <a:t>‹#›</a:t>
            </a:fld>
            <a:endParaRPr lang="en-US" altLang="en-US"/>
          </a:p>
        </p:txBody>
      </p:sp>
    </p:spTree>
    <p:extLst>
      <p:ext uri="{BB962C8B-B14F-4D97-AF65-F5344CB8AC3E}">
        <p14:creationId xmlns:p14="http://schemas.microsoft.com/office/powerpoint/2010/main" val="2172097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A9BCA94A-C73D-44CC-A5DC-4191F538C370}" type="slidenum">
              <a:rPr lang="en-US" altLang="en-US"/>
              <a:pPr/>
              <a:t>‹#›</a:t>
            </a:fld>
            <a:endParaRPr lang="en-US" altLang="en-US"/>
          </a:p>
        </p:txBody>
      </p:sp>
    </p:spTree>
    <p:extLst>
      <p:ext uri="{BB962C8B-B14F-4D97-AF65-F5344CB8AC3E}">
        <p14:creationId xmlns:p14="http://schemas.microsoft.com/office/powerpoint/2010/main" val="80329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CB8832B-F512-4189-90D1-98FDB8E5DB65}" type="slidenum">
              <a:rPr lang="en-US" altLang="en-US"/>
              <a:pPr/>
              <a:t>‹#›</a:t>
            </a:fld>
            <a:endParaRPr lang="en-US" altLang="en-US"/>
          </a:p>
        </p:txBody>
      </p:sp>
    </p:spTree>
    <p:extLst>
      <p:ext uri="{BB962C8B-B14F-4D97-AF65-F5344CB8AC3E}">
        <p14:creationId xmlns:p14="http://schemas.microsoft.com/office/powerpoint/2010/main" val="1484020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01C0C104-AB24-4BDB-8828-A306F96A71D3}" type="slidenum">
              <a:rPr lang="en-US" altLang="en-US"/>
              <a:pPr/>
              <a:t>‹#›</a:t>
            </a:fld>
            <a:endParaRPr lang="en-US" altLang="en-US"/>
          </a:p>
        </p:txBody>
      </p:sp>
    </p:spTree>
    <p:extLst>
      <p:ext uri="{BB962C8B-B14F-4D97-AF65-F5344CB8AC3E}">
        <p14:creationId xmlns:p14="http://schemas.microsoft.com/office/powerpoint/2010/main" val="369029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E2E9D759-F6D9-408C-9238-61179F54740D}" type="slidenum">
              <a:rPr lang="en-US" altLang="en-US"/>
              <a:pPr/>
              <a:t>‹#›</a:t>
            </a:fld>
            <a:endParaRPr lang="en-US" altLang="en-US"/>
          </a:p>
        </p:txBody>
      </p:sp>
    </p:spTree>
    <p:extLst>
      <p:ext uri="{BB962C8B-B14F-4D97-AF65-F5344CB8AC3E}">
        <p14:creationId xmlns:p14="http://schemas.microsoft.com/office/powerpoint/2010/main" val="2628159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238" y="684213"/>
            <a:ext cx="2212975" cy="5075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20725" y="684213"/>
            <a:ext cx="6488113" cy="507523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BCBD3EC-6FB3-4056-9296-3E62F3199A47}" type="slidenum">
              <a:rPr lang="en-US" altLang="en-US"/>
              <a:pPr/>
              <a:t>‹#›</a:t>
            </a:fld>
            <a:endParaRPr lang="en-US" altLang="en-US"/>
          </a:p>
        </p:txBody>
      </p:sp>
    </p:spTree>
    <p:extLst>
      <p:ext uri="{BB962C8B-B14F-4D97-AF65-F5344CB8AC3E}">
        <p14:creationId xmlns:p14="http://schemas.microsoft.com/office/powerpoint/2010/main" val="528144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A781FFF-AA5D-4F32-8F1E-D25416851CC2}" type="slidenum">
              <a:rPr lang="en-US" altLang="en-US"/>
              <a:pPr/>
              <a:t>‹#›</a:t>
            </a:fld>
            <a:endParaRPr lang="en-US" altLang="en-US"/>
          </a:p>
        </p:txBody>
      </p:sp>
    </p:spTree>
    <p:extLst>
      <p:ext uri="{BB962C8B-B14F-4D97-AF65-F5344CB8AC3E}">
        <p14:creationId xmlns:p14="http://schemas.microsoft.com/office/powerpoint/2010/main" val="9837480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88A95B8-11FE-41DA-B2E5-C7E7BAFCD75C}" type="slidenum">
              <a:rPr lang="en-US" altLang="en-US"/>
              <a:pPr/>
              <a:t>‹#›</a:t>
            </a:fld>
            <a:endParaRPr lang="en-US" altLang="en-US"/>
          </a:p>
        </p:txBody>
      </p:sp>
    </p:spTree>
    <p:extLst>
      <p:ext uri="{BB962C8B-B14F-4D97-AF65-F5344CB8AC3E}">
        <p14:creationId xmlns:p14="http://schemas.microsoft.com/office/powerpoint/2010/main" val="180961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346DBE5-E73A-43C4-9B9D-97F33F31D8E0}" type="slidenum">
              <a:rPr lang="en-US" altLang="en-US"/>
              <a:pPr/>
              <a:t>‹#›</a:t>
            </a:fld>
            <a:endParaRPr lang="en-US" altLang="en-US"/>
          </a:p>
        </p:txBody>
      </p:sp>
    </p:spTree>
    <p:extLst>
      <p:ext uri="{BB962C8B-B14F-4D97-AF65-F5344CB8AC3E}">
        <p14:creationId xmlns:p14="http://schemas.microsoft.com/office/powerpoint/2010/main" val="3970048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5" y="1979613"/>
            <a:ext cx="4349750" cy="41386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2875" y="1979613"/>
            <a:ext cx="4351338" cy="41386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55ECD39-9CF4-428C-8E6D-28C54391D7F6}" type="slidenum">
              <a:rPr lang="en-US" altLang="en-US"/>
              <a:pPr/>
              <a:t>‹#›</a:t>
            </a:fld>
            <a:endParaRPr lang="en-US" altLang="en-US"/>
          </a:p>
        </p:txBody>
      </p:sp>
    </p:spTree>
    <p:extLst>
      <p:ext uri="{BB962C8B-B14F-4D97-AF65-F5344CB8AC3E}">
        <p14:creationId xmlns:p14="http://schemas.microsoft.com/office/powerpoint/2010/main" val="39735335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FF24582F-F57B-4235-8A2A-AEA53084B199}" type="slidenum">
              <a:rPr lang="en-US" altLang="en-US"/>
              <a:pPr/>
              <a:t>‹#›</a:t>
            </a:fld>
            <a:endParaRPr lang="en-US" altLang="en-US"/>
          </a:p>
        </p:txBody>
      </p:sp>
    </p:spTree>
    <p:extLst>
      <p:ext uri="{BB962C8B-B14F-4D97-AF65-F5344CB8AC3E}">
        <p14:creationId xmlns:p14="http://schemas.microsoft.com/office/powerpoint/2010/main" val="17412730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D807AEA3-8981-47D7-89E3-3FA64F9A5E00}" type="slidenum">
              <a:rPr lang="en-US" altLang="en-US"/>
              <a:pPr/>
              <a:t>‹#›</a:t>
            </a:fld>
            <a:endParaRPr lang="en-US" altLang="en-US"/>
          </a:p>
        </p:txBody>
      </p:sp>
    </p:spTree>
    <p:extLst>
      <p:ext uri="{BB962C8B-B14F-4D97-AF65-F5344CB8AC3E}">
        <p14:creationId xmlns:p14="http://schemas.microsoft.com/office/powerpoint/2010/main" val="608382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E91F5F19-7A9F-4CC5-A689-4852190AAD25}" type="slidenum">
              <a:rPr lang="en-US" altLang="en-US"/>
              <a:pPr/>
              <a:t>‹#›</a:t>
            </a:fld>
            <a:endParaRPr lang="en-US" altLang="en-US"/>
          </a:p>
        </p:txBody>
      </p:sp>
    </p:spTree>
    <p:extLst>
      <p:ext uri="{BB962C8B-B14F-4D97-AF65-F5344CB8AC3E}">
        <p14:creationId xmlns:p14="http://schemas.microsoft.com/office/powerpoint/2010/main" val="2045619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2ECA498-16DB-4F0A-87BD-787428F1D464}" type="slidenum">
              <a:rPr lang="en-US" altLang="en-US"/>
              <a:pPr/>
              <a:t>‹#›</a:t>
            </a:fld>
            <a:endParaRPr lang="en-US" altLang="en-US"/>
          </a:p>
        </p:txBody>
      </p:sp>
    </p:spTree>
    <p:extLst>
      <p:ext uri="{BB962C8B-B14F-4D97-AF65-F5344CB8AC3E}">
        <p14:creationId xmlns:p14="http://schemas.microsoft.com/office/powerpoint/2010/main" val="4194615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23478C82-2112-4D1B-B00F-687A7B223826}" type="slidenum">
              <a:rPr lang="en-US" altLang="en-US"/>
              <a:pPr/>
              <a:t>‹#›</a:t>
            </a:fld>
            <a:endParaRPr lang="en-US" altLang="en-US"/>
          </a:p>
        </p:txBody>
      </p:sp>
    </p:spTree>
    <p:extLst>
      <p:ext uri="{BB962C8B-B14F-4D97-AF65-F5344CB8AC3E}">
        <p14:creationId xmlns:p14="http://schemas.microsoft.com/office/powerpoint/2010/main" val="35644911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F3D0302D-D7C7-4CBC-AE15-E5454C632C2E}" type="slidenum">
              <a:rPr lang="en-US" altLang="en-US"/>
              <a:pPr/>
              <a:t>‹#›</a:t>
            </a:fld>
            <a:endParaRPr lang="en-US" altLang="en-US"/>
          </a:p>
        </p:txBody>
      </p:sp>
    </p:spTree>
    <p:extLst>
      <p:ext uri="{BB962C8B-B14F-4D97-AF65-F5344CB8AC3E}">
        <p14:creationId xmlns:p14="http://schemas.microsoft.com/office/powerpoint/2010/main" val="22153717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7263" y="301625"/>
            <a:ext cx="2266950" cy="5816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1625" cy="58166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4B2BC12-E36F-4A81-A5E8-D8F9DF0DC85D}" type="slidenum">
              <a:rPr lang="en-US" altLang="en-US"/>
              <a:pPr/>
              <a:t>‹#›</a:t>
            </a:fld>
            <a:endParaRPr lang="en-US" altLang="en-US"/>
          </a:p>
        </p:txBody>
      </p:sp>
    </p:spTree>
    <p:extLst>
      <p:ext uri="{BB962C8B-B14F-4D97-AF65-F5344CB8AC3E}">
        <p14:creationId xmlns:p14="http://schemas.microsoft.com/office/powerpoint/2010/main" val="16421400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C6EBE67-060F-4616-BA6A-9077A5D903F0}" type="slidenum">
              <a:rPr lang="en-US" altLang="en-US"/>
              <a:pPr/>
              <a:t>‹#›</a:t>
            </a:fld>
            <a:endParaRPr lang="en-US" altLang="en-US"/>
          </a:p>
        </p:txBody>
      </p:sp>
    </p:spTree>
    <p:extLst>
      <p:ext uri="{BB962C8B-B14F-4D97-AF65-F5344CB8AC3E}">
        <p14:creationId xmlns:p14="http://schemas.microsoft.com/office/powerpoint/2010/main" val="1086403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3A2A87A3-3665-42B6-9089-2C85955698D5}" type="slidenum">
              <a:rPr lang="en-US" altLang="en-US"/>
              <a:pPr/>
              <a:t>‹#›</a:t>
            </a:fld>
            <a:endParaRPr lang="en-US" altLang="en-US"/>
          </a:p>
        </p:txBody>
      </p:sp>
    </p:spTree>
    <p:extLst>
      <p:ext uri="{BB962C8B-B14F-4D97-AF65-F5344CB8AC3E}">
        <p14:creationId xmlns:p14="http://schemas.microsoft.com/office/powerpoint/2010/main" val="10447168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976868D-9588-49D4-B434-632742137522}" type="slidenum">
              <a:rPr lang="en-US" altLang="en-US"/>
              <a:pPr/>
              <a:t>‹#›</a:t>
            </a:fld>
            <a:endParaRPr lang="en-US" altLang="en-US"/>
          </a:p>
        </p:txBody>
      </p:sp>
    </p:spTree>
    <p:extLst>
      <p:ext uri="{BB962C8B-B14F-4D97-AF65-F5344CB8AC3E}">
        <p14:creationId xmlns:p14="http://schemas.microsoft.com/office/powerpoint/2010/main" val="39882621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5350"/>
            <a:ext cx="4457700" cy="42767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5350"/>
            <a:ext cx="4459287" cy="42767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88688B8-37CE-4406-980E-C90FF043E757}" type="slidenum">
              <a:rPr lang="en-US" altLang="en-US"/>
              <a:pPr/>
              <a:t>‹#›</a:t>
            </a:fld>
            <a:endParaRPr lang="en-US" altLang="en-US"/>
          </a:p>
        </p:txBody>
      </p:sp>
    </p:spTree>
    <p:extLst>
      <p:ext uri="{BB962C8B-B14F-4D97-AF65-F5344CB8AC3E}">
        <p14:creationId xmlns:p14="http://schemas.microsoft.com/office/powerpoint/2010/main" val="1290558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33C98B1B-8EC9-4B4B-B0B4-D163783EE3A5}" type="slidenum">
              <a:rPr lang="en-US" altLang="en-US"/>
              <a:pPr/>
              <a:t>‹#›</a:t>
            </a:fld>
            <a:endParaRPr lang="en-US" altLang="en-US"/>
          </a:p>
        </p:txBody>
      </p:sp>
    </p:spTree>
    <p:extLst>
      <p:ext uri="{BB962C8B-B14F-4D97-AF65-F5344CB8AC3E}">
        <p14:creationId xmlns:p14="http://schemas.microsoft.com/office/powerpoint/2010/main" val="37174337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98677F09-8104-4F58-8A83-21C036EC4B4B}" type="slidenum">
              <a:rPr lang="en-US" altLang="en-US"/>
              <a:pPr/>
              <a:t>‹#›</a:t>
            </a:fld>
            <a:endParaRPr lang="en-US" altLang="en-US"/>
          </a:p>
        </p:txBody>
      </p:sp>
    </p:spTree>
    <p:extLst>
      <p:ext uri="{BB962C8B-B14F-4D97-AF65-F5344CB8AC3E}">
        <p14:creationId xmlns:p14="http://schemas.microsoft.com/office/powerpoint/2010/main" val="9759370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3E6199B1-5EEF-49E5-AC77-C13827946D8F}" type="slidenum">
              <a:rPr lang="en-US" altLang="en-US"/>
              <a:pPr/>
              <a:t>‹#›</a:t>
            </a:fld>
            <a:endParaRPr lang="en-US" altLang="en-US"/>
          </a:p>
        </p:txBody>
      </p:sp>
    </p:spTree>
    <p:extLst>
      <p:ext uri="{BB962C8B-B14F-4D97-AF65-F5344CB8AC3E}">
        <p14:creationId xmlns:p14="http://schemas.microsoft.com/office/powerpoint/2010/main" val="5521416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C12467D2-EDD6-49EC-9766-6249020F030A}" type="slidenum">
              <a:rPr lang="en-US" altLang="en-US"/>
              <a:pPr/>
              <a:t>‹#›</a:t>
            </a:fld>
            <a:endParaRPr lang="en-US" altLang="en-US"/>
          </a:p>
        </p:txBody>
      </p:sp>
    </p:spTree>
    <p:extLst>
      <p:ext uri="{BB962C8B-B14F-4D97-AF65-F5344CB8AC3E}">
        <p14:creationId xmlns:p14="http://schemas.microsoft.com/office/powerpoint/2010/main" val="21677901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665B01F2-4CDB-4367-B2BC-B89CD4BC2371}" type="slidenum">
              <a:rPr lang="en-US" altLang="en-US"/>
              <a:pPr/>
              <a:t>‹#›</a:t>
            </a:fld>
            <a:endParaRPr lang="en-US" altLang="en-US"/>
          </a:p>
        </p:txBody>
      </p:sp>
    </p:spTree>
    <p:extLst>
      <p:ext uri="{BB962C8B-B14F-4D97-AF65-F5344CB8AC3E}">
        <p14:creationId xmlns:p14="http://schemas.microsoft.com/office/powerpoint/2010/main" val="20757336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898CE92-D985-4CC0-86D2-CF30E3D9BE69}" type="slidenum">
              <a:rPr lang="en-US" altLang="en-US"/>
              <a:pPr/>
              <a:t>‹#›</a:t>
            </a:fld>
            <a:endParaRPr lang="en-US" altLang="en-US"/>
          </a:p>
        </p:txBody>
      </p:sp>
    </p:spTree>
    <p:extLst>
      <p:ext uri="{BB962C8B-B14F-4D97-AF65-F5344CB8AC3E}">
        <p14:creationId xmlns:p14="http://schemas.microsoft.com/office/powerpoint/2010/main" val="9580190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140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140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7A78A15-1EF8-4B8D-B5BA-139AF8D37985}" type="slidenum">
              <a:rPr lang="en-US" altLang="en-US"/>
              <a:pPr/>
              <a:t>‹#›</a:t>
            </a:fld>
            <a:endParaRPr lang="en-US" altLang="en-US"/>
          </a:p>
        </p:txBody>
      </p:sp>
    </p:spTree>
    <p:extLst>
      <p:ext uri="{BB962C8B-B14F-4D97-AF65-F5344CB8AC3E}">
        <p14:creationId xmlns:p14="http://schemas.microsoft.com/office/powerpoint/2010/main" val="15740716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2C747358-B346-4EC0-A01C-3918A91B2FDF}" type="slidenum">
              <a:rPr lang="en-US" altLang="en-US"/>
              <a:pPr/>
              <a:t>‹#›</a:t>
            </a:fld>
            <a:endParaRPr lang="en-US" altLang="en-US"/>
          </a:p>
        </p:txBody>
      </p:sp>
    </p:spTree>
    <p:extLst>
      <p:ext uri="{BB962C8B-B14F-4D97-AF65-F5344CB8AC3E}">
        <p14:creationId xmlns:p14="http://schemas.microsoft.com/office/powerpoint/2010/main" val="3118252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6A5EC884-A2FD-4362-A229-E0CC9DF14599}" type="slidenum">
              <a:rPr lang="en-US" altLang="en-US"/>
              <a:pPr/>
              <a:t>‹#›</a:t>
            </a:fld>
            <a:endParaRPr lang="en-US" altLang="en-US"/>
          </a:p>
        </p:txBody>
      </p:sp>
    </p:spTree>
    <p:extLst>
      <p:ext uri="{BB962C8B-B14F-4D97-AF65-F5344CB8AC3E}">
        <p14:creationId xmlns:p14="http://schemas.microsoft.com/office/powerpoint/2010/main" val="2041573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4BC19BE-A565-4865-8BC2-E38254470AA3}" type="slidenum">
              <a:rPr lang="en-US" altLang="en-US"/>
              <a:pPr/>
              <a:t>‹#›</a:t>
            </a:fld>
            <a:endParaRPr lang="en-US" altLang="en-US"/>
          </a:p>
        </p:txBody>
      </p:sp>
    </p:spTree>
    <p:extLst>
      <p:ext uri="{BB962C8B-B14F-4D97-AF65-F5344CB8AC3E}">
        <p14:creationId xmlns:p14="http://schemas.microsoft.com/office/powerpoint/2010/main" val="11440385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2160588"/>
            <a:ext cx="4457700" cy="4597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2160588"/>
            <a:ext cx="4459287" cy="4597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DEF2A106-1998-4BEF-9DB2-EC5E313F6CB2}" type="slidenum">
              <a:rPr lang="en-US" altLang="en-US"/>
              <a:pPr/>
              <a:t>‹#›</a:t>
            </a:fld>
            <a:endParaRPr lang="en-US" altLang="en-US"/>
          </a:p>
        </p:txBody>
      </p:sp>
    </p:spTree>
    <p:extLst>
      <p:ext uri="{BB962C8B-B14F-4D97-AF65-F5344CB8AC3E}">
        <p14:creationId xmlns:p14="http://schemas.microsoft.com/office/powerpoint/2010/main" val="387689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2FD2AB89-ADBC-442E-AABB-886F4C220BF7}" type="slidenum">
              <a:rPr lang="en-US" altLang="en-US"/>
              <a:pPr/>
              <a:t>‹#›</a:t>
            </a:fld>
            <a:endParaRPr lang="en-US" altLang="en-US"/>
          </a:p>
        </p:txBody>
      </p:sp>
    </p:spTree>
    <p:extLst>
      <p:ext uri="{BB962C8B-B14F-4D97-AF65-F5344CB8AC3E}">
        <p14:creationId xmlns:p14="http://schemas.microsoft.com/office/powerpoint/2010/main" val="955825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897E662E-B1F3-476F-8303-5FE6BD734017}" type="slidenum">
              <a:rPr lang="en-US" altLang="en-US"/>
              <a:pPr/>
              <a:t>‹#›</a:t>
            </a:fld>
            <a:endParaRPr lang="en-US" altLang="en-US"/>
          </a:p>
        </p:txBody>
      </p:sp>
    </p:spTree>
    <p:extLst>
      <p:ext uri="{BB962C8B-B14F-4D97-AF65-F5344CB8AC3E}">
        <p14:creationId xmlns:p14="http://schemas.microsoft.com/office/powerpoint/2010/main" val="30360755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2C5896C6-C697-4FA2-A141-156AE2EECB19}" type="slidenum">
              <a:rPr lang="en-US" altLang="en-US"/>
              <a:pPr/>
              <a:t>‹#›</a:t>
            </a:fld>
            <a:endParaRPr lang="en-US" altLang="en-US"/>
          </a:p>
        </p:txBody>
      </p:sp>
    </p:spTree>
    <p:extLst>
      <p:ext uri="{BB962C8B-B14F-4D97-AF65-F5344CB8AC3E}">
        <p14:creationId xmlns:p14="http://schemas.microsoft.com/office/powerpoint/2010/main" val="3978524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1CC59A77-9FA6-438A-94F9-B7B98F5F4CD6}" type="slidenum">
              <a:rPr lang="en-US" altLang="en-US"/>
              <a:pPr/>
              <a:t>‹#›</a:t>
            </a:fld>
            <a:endParaRPr lang="en-US" altLang="en-US"/>
          </a:p>
        </p:txBody>
      </p:sp>
    </p:spTree>
    <p:extLst>
      <p:ext uri="{BB962C8B-B14F-4D97-AF65-F5344CB8AC3E}">
        <p14:creationId xmlns:p14="http://schemas.microsoft.com/office/powerpoint/2010/main" val="14251078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47B46162-C566-4E46-8070-1E1C9F76CF1C}" type="slidenum">
              <a:rPr lang="en-US" altLang="en-US"/>
              <a:pPr/>
              <a:t>‹#›</a:t>
            </a:fld>
            <a:endParaRPr lang="en-US" altLang="en-US"/>
          </a:p>
        </p:txBody>
      </p:sp>
    </p:spTree>
    <p:extLst>
      <p:ext uri="{BB962C8B-B14F-4D97-AF65-F5344CB8AC3E}">
        <p14:creationId xmlns:p14="http://schemas.microsoft.com/office/powerpoint/2010/main" val="40831847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40ADFFB-298E-4D5D-9641-0E4867D5AD68}" type="slidenum">
              <a:rPr lang="en-US" altLang="en-US"/>
              <a:pPr/>
              <a:t>‹#›</a:t>
            </a:fld>
            <a:endParaRPr lang="en-US" altLang="en-US"/>
          </a:p>
        </p:txBody>
      </p:sp>
    </p:spTree>
    <p:extLst>
      <p:ext uri="{BB962C8B-B14F-4D97-AF65-F5344CB8AC3E}">
        <p14:creationId xmlns:p14="http://schemas.microsoft.com/office/powerpoint/2010/main" val="41917305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6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63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B62C207-5228-4A9C-BC4A-CD82311662D4}" type="slidenum">
              <a:rPr lang="en-US" altLang="en-US"/>
              <a:pPr/>
              <a:t>‹#›</a:t>
            </a:fld>
            <a:endParaRPr lang="en-US" altLang="en-US"/>
          </a:p>
        </p:txBody>
      </p:sp>
    </p:spTree>
    <p:extLst>
      <p:ext uri="{BB962C8B-B14F-4D97-AF65-F5344CB8AC3E}">
        <p14:creationId xmlns:p14="http://schemas.microsoft.com/office/powerpoint/2010/main" val="20904830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30B1F46-173D-4059-82CC-137D1056FE1F}" type="slidenum">
              <a:rPr lang="en-US" altLang="en-US"/>
              <a:pPr/>
              <a:t>‹#›</a:t>
            </a:fld>
            <a:endParaRPr lang="en-US" altLang="en-US"/>
          </a:p>
        </p:txBody>
      </p:sp>
    </p:spTree>
    <p:extLst>
      <p:ext uri="{BB962C8B-B14F-4D97-AF65-F5344CB8AC3E}">
        <p14:creationId xmlns:p14="http://schemas.microsoft.com/office/powerpoint/2010/main" val="3712507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B7F4B49-8614-418A-A6D9-1541C7E19E21}" type="slidenum">
              <a:rPr lang="en-US" altLang="en-US"/>
              <a:pPr/>
              <a:t>‹#›</a:t>
            </a:fld>
            <a:endParaRPr lang="en-US" altLang="en-US"/>
          </a:p>
        </p:txBody>
      </p:sp>
    </p:spTree>
    <p:extLst>
      <p:ext uri="{BB962C8B-B14F-4D97-AF65-F5344CB8AC3E}">
        <p14:creationId xmlns:p14="http://schemas.microsoft.com/office/powerpoint/2010/main" val="15147598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CA25640-E181-483A-99EC-D6FB0877C3B9}" type="slidenum">
              <a:rPr lang="en-US" altLang="en-US"/>
              <a:pPr/>
              <a:t>‹#›</a:t>
            </a:fld>
            <a:endParaRPr lang="en-US" altLang="en-US"/>
          </a:p>
        </p:txBody>
      </p:sp>
    </p:spTree>
    <p:extLst>
      <p:ext uri="{BB962C8B-B14F-4D97-AF65-F5344CB8AC3E}">
        <p14:creationId xmlns:p14="http://schemas.microsoft.com/office/powerpoint/2010/main" val="15381415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E8FB3634-F63B-4957-A9A7-2D33110504A5}" type="slidenum">
              <a:rPr lang="en-US" altLang="en-US"/>
              <a:pPr/>
              <a:t>‹#›</a:t>
            </a:fld>
            <a:endParaRPr lang="en-US" altLang="en-US"/>
          </a:p>
        </p:txBody>
      </p:sp>
    </p:spTree>
    <p:extLst>
      <p:ext uri="{BB962C8B-B14F-4D97-AF65-F5344CB8AC3E}">
        <p14:creationId xmlns:p14="http://schemas.microsoft.com/office/powerpoint/2010/main" val="28902668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595FF84B-A613-4A21-97F1-F844DB5F3096}" type="slidenum">
              <a:rPr lang="en-US" altLang="en-US"/>
              <a:pPr/>
              <a:t>‹#›</a:t>
            </a:fld>
            <a:endParaRPr lang="en-US" altLang="en-US"/>
          </a:p>
        </p:txBody>
      </p:sp>
    </p:spTree>
    <p:extLst>
      <p:ext uri="{BB962C8B-B14F-4D97-AF65-F5344CB8AC3E}">
        <p14:creationId xmlns:p14="http://schemas.microsoft.com/office/powerpoint/2010/main" val="15205803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583F4F23-250A-4D7E-ACED-B5ED6E8EB186}" type="slidenum">
              <a:rPr lang="en-US" altLang="en-US"/>
              <a:pPr/>
              <a:t>‹#›</a:t>
            </a:fld>
            <a:endParaRPr lang="en-US" altLang="en-US"/>
          </a:p>
        </p:txBody>
      </p:sp>
    </p:spTree>
    <p:extLst>
      <p:ext uri="{BB962C8B-B14F-4D97-AF65-F5344CB8AC3E}">
        <p14:creationId xmlns:p14="http://schemas.microsoft.com/office/powerpoint/2010/main" val="30842428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0DC388B0-C64D-4E10-AE4C-A75A9D32F6B7}" type="slidenum">
              <a:rPr lang="en-US" altLang="en-US"/>
              <a:pPr/>
              <a:t>‹#›</a:t>
            </a:fld>
            <a:endParaRPr lang="en-US" altLang="en-US"/>
          </a:p>
        </p:txBody>
      </p:sp>
    </p:spTree>
    <p:extLst>
      <p:ext uri="{BB962C8B-B14F-4D97-AF65-F5344CB8AC3E}">
        <p14:creationId xmlns:p14="http://schemas.microsoft.com/office/powerpoint/2010/main" val="15002504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8473A712-430E-4399-8379-8419F611D8F3}" type="slidenum">
              <a:rPr lang="en-US" altLang="en-US"/>
              <a:pPr/>
              <a:t>‹#›</a:t>
            </a:fld>
            <a:endParaRPr lang="en-US" altLang="en-US"/>
          </a:p>
        </p:txBody>
      </p:sp>
    </p:spTree>
    <p:extLst>
      <p:ext uri="{BB962C8B-B14F-4D97-AF65-F5344CB8AC3E}">
        <p14:creationId xmlns:p14="http://schemas.microsoft.com/office/powerpoint/2010/main" val="7638735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4A44109-2F8E-456B-8D67-96934F4C9169}" type="slidenum">
              <a:rPr lang="en-US" altLang="en-US"/>
              <a:pPr/>
              <a:t>‹#›</a:t>
            </a:fld>
            <a:endParaRPr lang="en-US" altLang="en-US"/>
          </a:p>
        </p:txBody>
      </p:sp>
    </p:spTree>
    <p:extLst>
      <p:ext uri="{BB962C8B-B14F-4D97-AF65-F5344CB8AC3E}">
        <p14:creationId xmlns:p14="http://schemas.microsoft.com/office/powerpoint/2010/main" val="15544405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645DB65-3E10-4A9A-896E-B6AC0E3EBFD5}" type="slidenum">
              <a:rPr lang="en-US" altLang="en-US"/>
              <a:pPr/>
              <a:t>‹#›</a:t>
            </a:fld>
            <a:endParaRPr lang="en-US" altLang="en-US"/>
          </a:p>
        </p:txBody>
      </p:sp>
    </p:spTree>
    <p:extLst>
      <p:ext uri="{BB962C8B-B14F-4D97-AF65-F5344CB8AC3E}">
        <p14:creationId xmlns:p14="http://schemas.microsoft.com/office/powerpoint/2010/main" val="27152512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B657CBDB-95B5-4E51-8DCF-9B65F2BB2C85}" type="slidenum">
              <a:rPr lang="en-US" altLang="en-US"/>
              <a:pPr/>
              <a:t>‹#›</a:t>
            </a:fld>
            <a:endParaRPr lang="en-US" altLang="en-US"/>
          </a:p>
        </p:txBody>
      </p:sp>
    </p:spTree>
    <p:extLst>
      <p:ext uri="{BB962C8B-B14F-4D97-AF65-F5344CB8AC3E}">
        <p14:creationId xmlns:p14="http://schemas.microsoft.com/office/powerpoint/2010/main" val="27288386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FA9B148-68F1-4BB6-AF7E-43983F28229E}" type="slidenum">
              <a:rPr lang="en-US" altLang="en-US"/>
              <a:pPr/>
              <a:t>‹#›</a:t>
            </a:fld>
            <a:endParaRPr lang="en-US" altLang="en-US"/>
          </a:p>
        </p:txBody>
      </p:sp>
    </p:spTree>
    <p:extLst>
      <p:ext uri="{BB962C8B-B14F-4D97-AF65-F5344CB8AC3E}">
        <p14:creationId xmlns:p14="http://schemas.microsoft.com/office/powerpoint/2010/main" val="18403201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A687A525-096D-41D7-8842-3F047DB59B3B}" type="slidenum">
              <a:rPr lang="en-US" altLang="en-US"/>
              <a:pPr/>
              <a:t>‹#›</a:t>
            </a:fld>
            <a:endParaRPr lang="en-US" altLang="en-US"/>
          </a:p>
        </p:txBody>
      </p:sp>
    </p:spTree>
    <p:extLst>
      <p:ext uri="{BB962C8B-B14F-4D97-AF65-F5344CB8AC3E}">
        <p14:creationId xmlns:p14="http://schemas.microsoft.com/office/powerpoint/2010/main" val="31492627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6923F71-73F9-4176-9423-7DEEDC80208E}" type="slidenum">
              <a:rPr lang="en-US" altLang="en-US"/>
              <a:pPr/>
              <a:t>‹#›</a:t>
            </a:fld>
            <a:endParaRPr lang="en-US" altLang="en-US"/>
          </a:p>
        </p:txBody>
      </p:sp>
    </p:spTree>
    <p:extLst>
      <p:ext uri="{BB962C8B-B14F-4D97-AF65-F5344CB8AC3E}">
        <p14:creationId xmlns:p14="http://schemas.microsoft.com/office/powerpoint/2010/main" val="30043901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9879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741DCE8-5BAF-4322-A9CA-7D0A0A4A9D2C}" type="slidenum">
              <a:rPr lang="en-US" altLang="en-US"/>
              <a:pPr/>
              <a:t>‹#›</a:t>
            </a:fld>
            <a:endParaRPr lang="en-US" altLang="en-US"/>
          </a:p>
        </p:txBody>
      </p:sp>
    </p:spTree>
    <p:extLst>
      <p:ext uri="{BB962C8B-B14F-4D97-AF65-F5344CB8AC3E}">
        <p14:creationId xmlns:p14="http://schemas.microsoft.com/office/powerpoint/2010/main" val="38244556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D555AA58-E216-45E6-812D-D8BFCD546B1F}" type="slidenum">
              <a:rPr lang="en-US" altLang="en-US"/>
              <a:pPr/>
              <a:t>‹#›</a:t>
            </a:fld>
            <a:endParaRPr lang="en-US" altLang="en-US"/>
          </a:p>
        </p:txBody>
      </p:sp>
    </p:spTree>
    <p:extLst>
      <p:ext uri="{BB962C8B-B14F-4D97-AF65-F5344CB8AC3E}">
        <p14:creationId xmlns:p14="http://schemas.microsoft.com/office/powerpoint/2010/main" val="29145444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01AF377E-FDEC-4D9C-B922-99F4911ADB2E}" type="slidenum">
              <a:rPr lang="en-US" altLang="en-US"/>
              <a:pPr/>
              <a:t>‹#›</a:t>
            </a:fld>
            <a:endParaRPr lang="en-US" altLang="en-US"/>
          </a:p>
        </p:txBody>
      </p:sp>
    </p:spTree>
    <p:extLst>
      <p:ext uri="{BB962C8B-B14F-4D97-AF65-F5344CB8AC3E}">
        <p14:creationId xmlns:p14="http://schemas.microsoft.com/office/powerpoint/2010/main" val="41740252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A6E55D43-AE6B-4FCB-8A6A-D1D1F2A6AABF}" type="slidenum">
              <a:rPr lang="en-US" altLang="en-US"/>
              <a:pPr/>
              <a:t>‹#›</a:t>
            </a:fld>
            <a:endParaRPr lang="en-US" altLang="en-US"/>
          </a:p>
        </p:txBody>
      </p:sp>
    </p:spTree>
    <p:extLst>
      <p:ext uri="{BB962C8B-B14F-4D97-AF65-F5344CB8AC3E}">
        <p14:creationId xmlns:p14="http://schemas.microsoft.com/office/powerpoint/2010/main" val="38744141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9E7CD7CA-0253-463E-B8EF-FCAA4E0100F8}" type="slidenum">
              <a:rPr lang="en-US" altLang="en-US"/>
              <a:pPr/>
              <a:t>‹#›</a:t>
            </a:fld>
            <a:endParaRPr lang="en-US" altLang="en-US"/>
          </a:p>
        </p:txBody>
      </p:sp>
    </p:spTree>
    <p:extLst>
      <p:ext uri="{BB962C8B-B14F-4D97-AF65-F5344CB8AC3E}">
        <p14:creationId xmlns:p14="http://schemas.microsoft.com/office/powerpoint/2010/main" val="14290780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58D0D46F-6CFD-42B9-B516-2223871ECB5C}" type="slidenum">
              <a:rPr lang="en-US" altLang="en-US"/>
              <a:pPr/>
              <a:t>‹#›</a:t>
            </a:fld>
            <a:endParaRPr lang="en-US" altLang="en-US"/>
          </a:p>
        </p:txBody>
      </p:sp>
    </p:spTree>
    <p:extLst>
      <p:ext uri="{BB962C8B-B14F-4D97-AF65-F5344CB8AC3E}">
        <p14:creationId xmlns:p14="http://schemas.microsoft.com/office/powerpoint/2010/main" val="15851104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8867430D-2F14-4C52-8EE7-85E6B59AB26B}" type="slidenum">
              <a:rPr lang="en-US" altLang="en-US"/>
              <a:pPr/>
              <a:t>‹#›</a:t>
            </a:fld>
            <a:endParaRPr lang="en-US" altLang="en-US"/>
          </a:p>
        </p:txBody>
      </p:sp>
    </p:spTree>
    <p:extLst>
      <p:ext uri="{BB962C8B-B14F-4D97-AF65-F5344CB8AC3E}">
        <p14:creationId xmlns:p14="http://schemas.microsoft.com/office/powerpoint/2010/main" val="20040436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4BB9C578-73BC-461C-8715-1D8D62907F9B}" type="slidenum">
              <a:rPr lang="en-US" altLang="en-US"/>
              <a:pPr/>
              <a:t>‹#›</a:t>
            </a:fld>
            <a:endParaRPr lang="en-US" altLang="en-US"/>
          </a:p>
        </p:txBody>
      </p:sp>
    </p:spTree>
    <p:extLst>
      <p:ext uri="{BB962C8B-B14F-4D97-AF65-F5344CB8AC3E}">
        <p14:creationId xmlns:p14="http://schemas.microsoft.com/office/powerpoint/2010/main" val="14327657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6663"/>
            <a:ext cx="7559675"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914EABFD-933B-402E-B818-110B62269F7D}" type="slidenum">
              <a:rPr lang="en-US" altLang="en-US"/>
              <a:pPr/>
              <a:t>‹#›</a:t>
            </a:fld>
            <a:endParaRPr lang="en-US" altLang="en-US"/>
          </a:p>
        </p:txBody>
      </p:sp>
    </p:spTree>
    <p:extLst>
      <p:ext uri="{BB962C8B-B14F-4D97-AF65-F5344CB8AC3E}">
        <p14:creationId xmlns:p14="http://schemas.microsoft.com/office/powerpoint/2010/main" val="6030156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164E28F8-C801-478C-902B-52415008B5A7}" type="slidenum">
              <a:rPr lang="en-US" altLang="en-US"/>
              <a:pPr/>
              <a:t>‹#›</a:t>
            </a:fld>
            <a:endParaRPr lang="en-US" altLang="en-US"/>
          </a:p>
        </p:txBody>
      </p:sp>
    </p:spTree>
    <p:extLst>
      <p:ext uri="{BB962C8B-B14F-4D97-AF65-F5344CB8AC3E}">
        <p14:creationId xmlns:p14="http://schemas.microsoft.com/office/powerpoint/2010/main" val="11390286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DE0A2B2-A18A-44D2-B1D8-7175CD222840}" type="slidenum">
              <a:rPr lang="en-US" altLang="en-US"/>
              <a:pPr/>
              <a:t>‹#›</a:t>
            </a:fld>
            <a:endParaRPr lang="en-US" altLang="en-US"/>
          </a:p>
        </p:txBody>
      </p:sp>
    </p:spTree>
    <p:extLst>
      <p:ext uri="{BB962C8B-B14F-4D97-AF65-F5344CB8AC3E}">
        <p14:creationId xmlns:p14="http://schemas.microsoft.com/office/powerpoint/2010/main" val="9973979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529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9287" cy="45291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37553D6C-8078-4D07-A165-41706FF056E7}" type="slidenum">
              <a:rPr lang="en-US" altLang="en-US"/>
              <a:pPr/>
              <a:t>‹#›</a:t>
            </a:fld>
            <a:endParaRPr lang="en-US" altLang="en-US"/>
          </a:p>
        </p:txBody>
      </p:sp>
    </p:spTree>
    <p:extLst>
      <p:ext uri="{BB962C8B-B14F-4D97-AF65-F5344CB8AC3E}">
        <p14:creationId xmlns:p14="http://schemas.microsoft.com/office/powerpoint/2010/main" val="35723071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0663"/>
            <a:ext cx="426561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3813" y="2760663"/>
            <a:ext cx="4284662"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en-US" altLang="en-US"/>
          </a:p>
        </p:txBody>
      </p:sp>
      <p:sp>
        <p:nvSpPr>
          <p:cNvPr id="8" name="Footer Placeholder 7"/>
          <p:cNvSpPr>
            <a:spLocks noGrp="1"/>
          </p:cNvSpPr>
          <p:nvPr>
            <p:ph type="ftr" idx="11"/>
          </p:nvPr>
        </p:nvSpPr>
        <p:spPr/>
        <p:txBody>
          <a:bodyPr/>
          <a:lstStyle>
            <a:lvl1pPr>
              <a:defRPr/>
            </a:lvl1pPr>
          </a:lstStyle>
          <a:p>
            <a:endParaRPr lang="en-US" altLang="en-US"/>
          </a:p>
        </p:txBody>
      </p:sp>
      <p:sp>
        <p:nvSpPr>
          <p:cNvPr id="9" name="Slide Number Placeholder 8"/>
          <p:cNvSpPr>
            <a:spLocks noGrp="1"/>
          </p:cNvSpPr>
          <p:nvPr>
            <p:ph type="sldNum" idx="12"/>
          </p:nvPr>
        </p:nvSpPr>
        <p:spPr/>
        <p:txBody>
          <a:bodyPr/>
          <a:lstStyle>
            <a:lvl1pPr>
              <a:defRPr/>
            </a:lvl1pPr>
          </a:lstStyle>
          <a:p>
            <a:fld id="{410CF91A-99A3-47B4-B393-568373D2354B}" type="slidenum">
              <a:rPr lang="en-US" altLang="en-US"/>
              <a:pPr/>
              <a:t>‹#›</a:t>
            </a:fld>
            <a:endParaRPr lang="en-US" altLang="en-US"/>
          </a:p>
        </p:txBody>
      </p:sp>
    </p:spTree>
    <p:extLst>
      <p:ext uri="{BB962C8B-B14F-4D97-AF65-F5344CB8AC3E}">
        <p14:creationId xmlns:p14="http://schemas.microsoft.com/office/powerpoint/2010/main" val="35444657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en-US" altLang="en-US"/>
          </a:p>
        </p:txBody>
      </p:sp>
      <p:sp>
        <p:nvSpPr>
          <p:cNvPr id="4" name="Footer Placeholder 3"/>
          <p:cNvSpPr>
            <a:spLocks noGrp="1"/>
          </p:cNvSpPr>
          <p:nvPr>
            <p:ph type="ftr" idx="11"/>
          </p:nvPr>
        </p:nvSpPr>
        <p:spPr/>
        <p:txBody>
          <a:bodyPr/>
          <a:lstStyle>
            <a:lvl1pPr>
              <a:defRPr/>
            </a:lvl1pPr>
          </a:lstStyle>
          <a:p>
            <a:endParaRPr lang="en-US" altLang="en-US"/>
          </a:p>
        </p:txBody>
      </p:sp>
      <p:sp>
        <p:nvSpPr>
          <p:cNvPr id="5" name="Slide Number Placeholder 4"/>
          <p:cNvSpPr>
            <a:spLocks noGrp="1"/>
          </p:cNvSpPr>
          <p:nvPr>
            <p:ph type="sldNum" idx="12"/>
          </p:nvPr>
        </p:nvSpPr>
        <p:spPr/>
        <p:txBody>
          <a:bodyPr/>
          <a:lstStyle>
            <a:lvl1pPr>
              <a:defRPr/>
            </a:lvl1pPr>
          </a:lstStyle>
          <a:p>
            <a:fld id="{F6F0CED8-ED29-414C-9B3D-4843BF6A736D}" type="slidenum">
              <a:rPr lang="en-US" altLang="en-US"/>
              <a:pPr/>
              <a:t>‹#›</a:t>
            </a:fld>
            <a:endParaRPr lang="en-US" altLang="en-US"/>
          </a:p>
        </p:txBody>
      </p:sp>
    </p:spTree>
    <p:extLst>
      <p:ext uri="{BB962C8B-B14F-4D97-AF65-F5344CB8AC3E}">
        <p14:creationId xmlns:p14="http://schemas.microsoft.com/office/powerpoint/2010/main" val="8242895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ltLang="en-US"/>
          </a:p>
        </p:txBody>
      </p:sp>
      <p:sp>
        <p:nvSpPr>
          <p:cNvPr id="3" name="Footer Placeholder 2"/>
          <p:cNvSpPr>
            <a:spLocks noGrp="1"/>
          </p:cNvSpPr>
          <p:nvPr>
            <p:ph type="ftr" idx="11"/>
          </p:nvPr>
        </p:nvSpPr>
        <p:spPr/>
        <p:txBody>
          <a:bodyPr/>
          <a:lstStyle>
            <a:lvl1pPr>
              <a:defRPr/>
            </a:lvl1pPr>
          </a:lstStyle>
          <a:p>
            <a:endParaRPr lang="en-US" altLang="en-US"/>
          </a:p>
        </p:txBody>
      </p:sp>
      <p:sp>
        <p:nvSpPr>
          <p:cNvPr id="4" name="Slide Number Placeholder 3"/>
          <p:cNvSpPr>
            <a:spLocks noGrp="1"/>
          </p:cNvSpPr>
          <p:nvPr>
            <p:ph type="sldNum" idx="12"/>
          </p:nvPr>
        </p:nvSpPr>
        <p:spPr/>
        <p:txBody>
          <a:bodyPr/>
          <a:lstStyle>
            <a:lvl1pPr>
              <a:defRPr/>
            </a:lvl1pPr>
          </a:lstStyle>
          <a:p>
            <a:fld id="{4FA9F939-038F-4C8A-9B46-71C51803C916}" type="slidenum">
              <a:rPr lang="en-US" altLang="en-US"/>
              <a:pPr/>
              <a:t>‹#›</a:t>
            </a:fld>
            <a:endParaRPr lang="en-US" altLang="en-US"/>
          </a:p>
        </p:txBody>
      </p:sp>
    </p:spTree>
    <p:extLst>
      <p:ext uri="{BB962C8B-B14F-4D97-AF65-F5344CB8AC3E}">
        <p14:creationId xmlns:p14="http://schemas.microsoft.com/office/powerpoint/2010/main" val="38021964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31F899BC-88CD-4502-A907-E270CE256170}" type="slidenum">
              <a:rPr lang="en-US" altLang="en-US"/>
              <a:pPr/>
              <a:t>‹#›</a:t>
            </a:fld>
            <a:endParaRPr lang="en-US" altLang="en-US"/>
          </a:p>
        </p:txBody>
      </p:sp>
    </p:spTree>
    <p:extLst>
      <p:ext uri="{BB962C8B-B14F-4D97-AF65-F5344CB8AC3E}">
        <p14:creationId xmlns:p14="http://schemas.microsoft.com/office/powerpoint/2010/main" val="12894078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idx="10"/>
          </p:nvPr>
        </p:nvSpPr>
        <p:spPr/>
        <p:txBody>
          <a:bodyPr/>
          <a:lstStyle>
            <a:lvl1pPr>
              <a:defRPr/>
            </a:lvl1pPr>
          </a:lstStyle>
          <a:p>
            <a:endParaRPr lang="en-US" altLang="en-US"/>
          </a:p>
        </p:txBody>
      </p:sp>
      <p:sp>
        <p:nvSpPr>
          <p:cNvPr id="6" name="Footer Placeholder 5"/>
          <p:cNvSpPr>
            <a:spLocks noGrp="1"/>
          </p:cNvSpPr>
          <p:nvPr>
            <p:ph type="ftr" idx="11"/>
          </p:nvPr>
        </p:nvSpPr>
        <p:spPr/>
        <p:txBody>
          <a:bodyPr/>
          <a:lstStyle>
            <a:lvl1pPr>
              <a:defRPr/>
            </a:lvl1pPr>
          </a:lstStyle>
          <a:p>
            <a:endParaRPr lang="en-US" altLang="en-US"/>
          </a:p>
        </p:txBody>
      </p:sp>
      <p:sp>
        <p:nvSpPr>
          <p:cNvPr id="7" name="Slide Number Placeholder 6"/>
          <p:cNvSpPr>
            <a:spLocks noGrp="1"/>
          </p:cNvSpPr>
          <p:nvPr>
            <p:ph type="sldNum" idx="12"/>
          </p:nvPr>
        </p:nvSpPr>
        <p:spPr/>
        <p:txBody>
          <a:bodyPr/>
          <a:lstStyle>
            <a:lvl1pPr>
              <a:defRPr/>
            </a:lvl1pPr>
          </a:lstStyle>
          <a:p>
            <a:fld id="{3E51C7E2-1E9D-442F-918A-D5147228A16E}" type="slidenum">
              <a:rPr lang="en-US" altLang="en-US"/>
              <a:pPr/>
              <a:t>‹#›</a:t>
            </a:fld>
            <a:endParaRPr lang="en-US" altLang="en-US"/>
          </a:p>
        </p:txBody>
      </p:sp>
    </p:spTree>
    <p:extLst>
      <p:ext uri="{BB962C8B-B14F-4D97-AF65-F5344CB8AC3E}">
        <p14:creationId xmlns:p14="http://schemas.microsoft.com/office/powerpoint/2010/main" val="26418126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5A418B6A-4BF1-4610-AE29-AAA744B5425E}" type="slidenum">
              <a:rPr lang="en-US" altLang="en-US"/>
              <a:pPr/>
              <a:t>‹#›</a:t>
            </a:fld>
            <a:endParaRPr lang="en-US" altLang="en-US"/>
          </a:p>
        </p:txBody>
      </p:sp>
    </p:spTree>
    <p:extLst>
      <p:ext uri="{BB962C8B-B14F-4D97-AF65-F5344CB8AC3E}">
        <p14:creationId xmlns:p14="http://schemas.microsoft.com/office/powerpoint/2010/main" val="12593226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36550"/>
            <a:ext cx="2266950" cy="5961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36550"/>
            <a:ext cx="6650037" cy="59610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en-US" altLang="en-US"/>
          </a:p>
        </p:txBody>
      </p:sp>
      <p:sp>
        <p:nvSpPr>
          <p:cNvPr id="5" name="Footer Placeholder 4"/>
          <p:cNvSpPr>
            <a:spLocks noGrp="1"/>
          </p:cNvSpPr>
          <p:nvPr>
            <p:ph type="ftr" idx="11"/>
          </p:nvPr>
        </p:nvSpPr>
        <p:spPr/>
        <p:txBody>
          <a:bodyPr/>
          <a:lstStyle>
            <a:lvl1pPr>
              <a:defRPr/>
            </a:lvl1pPr>
          </a:lstStyle>
          <a:p>
            <a:endParaRPr lang="en-US" altLang="en-US"/>
          </a:p>
        </p:txBody>
      </p:sp>
      <p:sp>
        <p:nvSpPr>
          <p:cNvPr id="6" name="Slide Number Placeholder 5"/>
          <p:cNvSpPr>
            <a:spLocks noGrp="1"/>
          </p:cNvSpPr>
          <p:nvPr>
            <p:ph type="sldNum" idx="12"/>
          </p:nvPr>
        </p:nvSpPr>
        <p:spPr/>
        <p:txBody>
          <a:bodyPr/>
          <a:lstStyle>
            <a:lvl1pPr>
              <a:defRPr/>
            </a:lvl1pPr>
          </a:lstStyle>
          <a:p>
            <a:fld id="{D9DD79E1-7A94-49E0-BAB0-CE47969F4ED8}" type="slidenum">
              <a:rPr lang="en-US" altLang="en-US"/>
              <a:pPr/>
              <a:t>‹#›</a:t>
            </a:fld>
            <a:endParaRPr lang="en-US" altLang="en-US"/>
          </a:p>
        </p:txBody>
      </p:sp>
    </p:spTree>
    <p:extLst>
      <p:ext uri="{BB962C8B-B14F-4D97-AF65-F5344CB8AC3E}">
        <p14:creationId xmlns:p14="http://schemas.microsoft.com/office/powerpoint/2010/main" val="1647517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5.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5.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6.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fld id="{88881C68-71B2-4C9F-A871-7083737AA54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720725" y="684213"/>
            <a:ext cx="8458200"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2050" name="Rectangle 2"/>
          <p:cNvSpPr>
            <a:spLocks noGrp="1" noChangeArrowheads="1"/>
          </p:cNvSpPr>
          <p:nvPr>
            <p:ph type="body" idx="1"/>
          </p:nvPr>
        </p:nvSpPr>
        <p:spPr bwMode="auto">
          <a:xfrm>
            <a:off x="720725" y="1949450"/>
            <a:ext cx="8853488"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1" name="Rectangle 3"/>
          <p:cNvSpPr>
            <a:spLocks noGrp="1" noChangeArrowheads="1"/>
          </p:cNvSpPr>
          <p:nvPr>
            <p:ph type="dt"/>
          </p:nvPr>
        </p:nvSpPr>
        <p:spPr bwMode="auto">
          <a:xfrm>
            <a:off x="539750" y="6318250"/>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2052" name="Rectangle 4"/>
          <p:cNvSpPr>
            <a:spLocks noGrp="1" noChangeArrowheads="1"/>
          </p:cNvSpPr>
          <p:nvPr>
            <p:ph type="ftr"/>
          </p:nvPr>
        </p:nvSpPr>
        <p:spPr bwMode="auto">
          <a:xfrm>
            <a:off x="3267075" y="63468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2053" name="Rectangle 5"/>
          <p:cNvSpPr>
            <a:spLocks noGrp="1" noChangeArrowheads="1"/>
          </p:cNvSpPr>
          <p:nvPr>
            <p:ph type="sldNum"/>
          </p:nvPr>
        </p:nvSpPr>
        <p:spPr bwMode="auto">
          <a:xfrm>
            <a:off x="6831013" y="63468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fld id="{9081C2C9-6003-405A-9403-24E4E8DB2E3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000000"/>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3074" name="Rectangle 2"/>
          <p:cNvSpPr>
            <a:spLocks noGrp="1" noChangeArrowheads="1"/>
          </p:cNvSpPr>
          <p:nvPr>
            <p:ph type="body" idx="1"/>
          </p:nvPr>
        </p:nvSpPr>
        <p:spPr bwMode="auto">
          <a:xfrm>
            <a:off x="720725" y="1979613"/>
            <a:ext cx="8853488" cy="4138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3075" name="Rectangle 3"/>
          <p:cNvSpPr>
            <a:spLocks noGrp="1" noChangeArrowheads="1"/>
          </p:cNvSpPr>
          <p:nvPr>
            <p:ph type="dt"/>
          </p:nvPr>
        </p:nvSpPr>
        <p:spPr bwMode="auto">
          <a:xfrm>
            <a:off x="612775"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3076" name="Rectangle 4"/>
          <p:cNvSpPr>
            <a:spLocks noGrp="1" noChangeArrowheads="1"/>
          </p:cNvSpPr>
          <p:nvPr>
            <p:ph type="ftr"/>
          </p:nvPr>
        </p:nvSpPr>
        <p:spPr bwMode="auto">
          <a:xfrm>
            <a:off x="3556000" y="65627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US" altLang="en-US"/>
          </a:p>
        </p:txBody>
      </p:sp>
      <p:sp>
        <p:nvSpPr>
          <p:cNvPr id="3077" name="Rectangle 5"/>
          <p:cNvSpPr>
            <a:spLocks noGrp="1" noChangeArrowheads="1"/>
          </p:cNvSpPr>
          <p:nvPr>
            <p:ph type="sldNum"/>
          </p:nvPr>
        </p:nvSpPr>
        <p:spPr bwMode="auto">
          <a:xfrm>
            <a:off x="7335838" y="65627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Times New Roman" panose="02020603050405020304" pitchFamily="18" charset="0"/>
                <a:cs typeface="Lucida Sans Unicode" panose="020B0602030504020204" pitchFamily="34" charset="0"/>
              </a:defRPr>
            </a:lvl1pPr>
          </a:lstStyle>
          <a:p>
            <a:fld id="{2F933C1C-8FD8-47AB-AE90-78BE8E571F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280099"/>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280099"/>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80"/>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80"/>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80"/>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80"/>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8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4098" name="Rectangle 2"/>
          <p:cNvSpPr>
            <a:spLocks noGrp="1" noChangeArrowheads="1"/>
          </p:cNvSpPr>
          <p:nvPr>
            <p:ph type="body" idx="1"/>
          </p:nvPr>
        </p:nvSpPr>
        <p:spPr bwMode="auto">
          <a:xfrm>
            <a:off x="503238" y="2165350"/>
            <a:ext cx="9069387" cy="427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4099" name="Rectangle 3"/>
          <p:cNvSpPr>
            <a:spLocks noGrp="1" noChangeArrowheads="1"/>
          </p:cNvSpPr>
          <p:nvPr>
            <p:ph type="dt"/>
          </p:nvPr>
        </p:nvSpPr>
        <p:spPr bwMode="auto">
          <a:xfrm>
            <a:off x="50323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4100" name="Rectangle 4"/>
          <p:cNvSpPr>
            <a:spLocks noGrp="1" noChangeArrowheads="1"/>
          </p:cNvSpPr>
          <p:nvPr>
            <p:ph type="ftr"/>
          </p:nvPr>
        </p:nvSpPr>
        <p:spPr bwMode="auto">
          <a:xfrm>
            <a:off x="3448050" y="699452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4101" name="Rectangle 5"/>
          <p:cNvSpPr>
            <a:spLocks noGrp="1" noChangeArrowheads="1"/>
          </p:cNvSpPr>
          <p:nvPr>
            <p:ph type="sldNum"/>
          </p:nvPr>
        </p:nvSpPr>
        <p:spPr bwMode="auto">
          <a:xfrm>
            <a:off x="7227888" y="699452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fld id="{B42C596F-9648-4FDF-9FF6-C30D3A48E61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kern="1200">
          <a:solidFill>
            <a:srgbClr val="FFFFFF"/>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FFFFFF"/>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5122" name="Rectangle 2"/>
          <p:cNvSpPr>
            <a:spLocks noGrp="1" noChangeArrowheads="1"/>
          </p:cNvSpPr>
          <p:nvPr>
            <p:ph type="body" idx="1"/>
          </p:nvPr>
        </p:nvSpPr>
        <p:spPr bwMode="auto">
          <a:xfrm>
            <a:off x="503238" y="2160588"/>
            <a:ext cx="9069387" cy="459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5123"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5124"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5125"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fld id="{1433D25C-EAB8-42F3-99C8-08E315EFC43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kern="12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b="1">
          <a:solidFill>
            <a:srgbClr val="000000"/>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614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614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614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614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fld id="{AE218784-FEEB-4819-BB8D-4B6824FA082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FFFFFF"/>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7170"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7171"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7172"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FFFFFF"/>
                </a:solidFill>
                <a:latin typeface="Times New Roman" panose="02020603050405020304" pitchFamily="18" charset="0"/>
                <a:cs typeface="Lucida Sans Unicode" panose="020B0602030504020204" pitchFamily="34" charset="0"/>
              </a:defRPr>
            </a:lvl1pPr>
          </a:lstStyle>
          <a:p>
            <a:endParaRPr lang="en-US" altLang="en-US"/>
          </a:p>
        </p:txBody>
      </p:sp>
      <p:sp>
        <p:nvSpPr>
          <p:cNvPr id="7173"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FFFFFF"/>
                </a:solidFill>
                <a:latin typeface="Times New Roman" panose="02020603050405020304" pitchFamily="18" charset="0"/>
                <a:cs typeface="Lucida Sans Unicode" panose="020B0602030504020204" pitchFamily="34" charset="0"/>
              </a:defRPr>
            </a:lvl1pPr>
          </a:lstStyle>
          <a:p>
            <a:fld id="{7D4ED27F-28E5-43F9-9F6B-4FE5401F80F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kern="1200">
          <a:solidFill>
            <a:srgbClr val="FFFFFF"/>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anose="02020603050405020304" pitchFamily="18" charset="0"/>
        <a:defRPr sz="4100">
          <a:solidFill>
            <a:srgbClr val="FFFFFF"/>
          </a:solidFill>
          <a:latin typeface="Arial" panose="020B0604020202020204" pitchFamily="34" charset="0"/>
          <a:cs typeface="Arial Unicode MS" charset="0"/>
        </a:defRPr>
      </a:lvl9pPr>
    </p:titleStyle>
    <p:bodyStyle>
      <a:lvl1pPr marL="342900" indent="-342900" algn="l" defTabSz="457200" rtl="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FFFFFF"/>
          </a:solidFill>
          <a:latin typeface="+mn-lt"/>
          <a:ea typeface="+mn-ea"/>
          <a:cs typeface="+mn-cs"/>
        </a:defRPr>
      </a:lvl1pPr>
      <a:lvl2pPr marL="742950" indent="-285750" algn="l" defTabSz="457200"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FFFFFF"/>
          </a:solidFill>
          <a:latin typeface="+mn-lt"/>
          <a:ea typeface="+mn-ea"/>
          <a:cs typeface="+mn-cs"/>
        </a:defRPr>
      </a:lvl2pPr>
      <a:lvl3pPr marL="1143000" indent="-228600" algn="l" defTabSz="457200"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FFFFFF"/>
          </a:solidFill>
          <a:latin typeface="+mn-lt"/>
          <a:ea typeface="+mn-ea"/>
          <a:cs typeface="+mn-cs"/>
        </a:defRPr>
      </a:lvl3pPr>
      <a:lvl4pPr marL="1600200" indent="-228600" algn="l" defTabSz="457200"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FFFFFF"/>
          </a:solidFill>
          <a:latin typeface="+mn-lt"/>
          <a:ea typeface="+mn-ea"/>
          <a:cs typeface="+mn-cs"/>
        </a:defRPr>
      </a:lvl4pPr>
      <a:lvl5pPr marL="2057400" indent="-228600" algn="l" defTabSz="457200"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503238" y="336550"/>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8194" name="Rectangle 2"/>
          <p:cNvSpPr>
            <a:spLocks noGrp="1" noChangeArrowheads="1"/>
          </p:cNvSpPr>
          <p:nvPr>
            <p:ph type="body" idx="1"/>
          </p:nvPr>
        </p:nvSpPr>
        <p:spPr bwMode="auto">
          <a:xfrm>
            <a:off x="503238" y="1768475"/>
            <a:ext cx="9069387" cy="452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8195" name="Rectangle 3"/>
          <p:cNvSpPr>
            <a:spLocks noGrp="1" noChangeArrowheads="1"/>
          </p:cNvSpPr>
          <p:nvPr>
            <p:ph type="dt"/>
          </p:nvPr>
        </p:nvSpPr>
        <p:spPr bwMode="auto">
          <a:xfrm>
            <a:off x="50323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Lst>
              <a:defRPr sz="1400">
                <a:solidFill>
                  <a:srgbClr val="000000"/>
                </a:solidFill>
                <a:latin typeface="+mn-lt"/>
                <a:cs typeface="Lucida Sans Unicode" panose="020B0602030504020204" pitchFamily="34" charset="0"/>
              </a:defRPr>
            </a:lvl1pPr>
          </a:lstStyle>
          <a:p>
            <a:endParaRPr lang="en-US" altLang="en-US"/>
          </a:p>
        </p:txBody>
      </p:sp>
      <p:sp>
        <p:nvSpPr>
          <p:cNvPr id="8196" name="Rectangle 4"/>
          <p:cNvSpPr>
            <a:spLocks noGrp="1" noChangeArrowheads="1"/>
          </p:cNvSpPr>
          <p:nvPr>
            <p:ph type="ftr"/>
          </p:nvPr>
        </p:nvSpPr>
        <p:spPr bwMode="auto">
          <a:xfrm>
            <a:off x="3448050" y="66706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tabLst>
                <a:tab pos="723900" algn="l"/>
                <a:tab pos="1447800" algn="l"/>
                <a:tab pos="2171700" algn="l"/>
                <a:tab pos="2895600" algn="l"/>
              </a:tabLst>
              <a:defRPr sz="1400">
                <a:solidFill>
                  <a:srgbClr val="000000"/>
                </a:solidFill>
                <a:latin typeface="+mn-lt"/>
                <a:cs typeface="Lucida Sans Unicode" panose="020B0602030504020204" pitchFamily="34" charset="0"/>
              </a:defRPr>
            </a:lvl1pPr>
          </a:lstStyle>
          <a:p>
            <a:endParaRPr lang="en-US" altLang="en-US"/>
          </a:p>
        </p:txBody>
      </p:sp>
      <p:sp>
        <p:nvSpPr>
          <p:cNvPr id="8197" name="Rectangle 5"/>
          <p:cNvSpPr>
            <a:spLocks noGrp="1" noChangeArrowheads="1"/>
          </p:cNvSpPr>
          <p:nvPr>
            <p:ph type="sldNum"/>
          </p:nvPr>
        </p:nvSpPr>
        <p:spPr bwMode="auto">
          <a:xfrm>
            <a:off x="7227888" y="66706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Lst>
              <a:defRPr sz="1400">
                <a:solidFill>
                  <a:srgbClr val="000000"/>
                </a:solidFill>
                <a:latin typeface="+mn-lt"/>
                <a:cs typeface="Lucida Sans Unicode" panose="020B0602030504020204" pitchFamily="34" charset="0"/>
              </a:defRPr>
            </a:lvl1pPr>
          </a:lstStyle>
          <a:p>
            <a:fld id="{AB9A7767-1290-4F72-938B-951E9CE15A0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kern="1200">
          <a:solidFill>
            <a:srgbClr val="000080"/>
          </a:solidFill>
          <a:latin typeface="+mj-lt"/>
          <a:ea typeface="+mj-ea"/>
          <a:cs typeface="+mj-cs"/>
        </a:defRPr>
      </a:lvl1pPr>
      <a:lvl2pPr marL="742950" indent="-28575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2pPr>
      <a:lvl3pPr marL="1143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3pPr>
      <a:lvl4pPr marL="1600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4pPr>
      <a:lvl5pPr marL="20574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5pPr>
      <a:lvl6pPr marL="25146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6pPr>
      <a:lvl7pPr marL="29718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7pPr>
      <a:lvl8pPr marL="34290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8pPr>
      <a:lvl9pPr marL="3886200" indent="-228600" algn="ctr" defTabSz="457200" rtl="0" fontAlgn="base" hangingPunct="0">
        <a:lnSpc>
          <a:spcPct val="95000"/>
        </a:lnSpc>
        <a:spcBef>
          <a:spcPct val="0"/>
        </a:spcBef>
        <a:spcAft>
          <a:spcPct val="0"/>
        </a:spcAft>
        <a:buClr>
          <a:srgbClr val="000000"/>
        </a:buClr>
        <a:buSzPct val="100000"/>
        <a:buFont typeface="Times New Roman" panose="02020603050405020304" pitchFamily="18" charset="0"/>
        <a:defRPr sz="4100">
          <a:solidFill>
            <a:srgbClr val="000080"/>
          </a:solidFill>
          <a:latin typeface="Times New Roman" panose="02020603050405020304" pitchFamily="18" charset="0"/>
          <a:cs typeface="Arial Unicode MS" charset="0"/>
        </a:defRPr>
      </a:lvl9pPr>
    </p:titleStyle>
    <p:bodyStyle>
      <a:lvl1pPr marL="342900" indent="-342900" algn="l" defTabSz="457200"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503238" y="301625"/>
            <a:ext cx="9070975" cy="645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8224"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algn="ctr"/>
            <a:r>
              <a:rPr lang="en-US" altLang="en-US" sz="3200">
                <a:solidFill>
                  <a:srgbClr val="FFFFFF"/>
                </a:solidFill>
                <a:cs typeface="Arial Unicode MS" charset="0"/>
              </a:rPr>
              <a:t>By: Ron Schwartz and Daniel Sazhin</a:t>
            </a:r>
          </a:p>
        </p:txBody>
      </p:sp>
      <p:sp>
        <p:nvSpPr>
          <p:cNvPr id="10242" name="Text Box 2"/>
          <p:cNvSpPr txBox="1">
            <a:spLocks noChangeArrowheads="1"/>
          </p:cNvSpPr>
          <p:nvPr/>
        </p:nvSpPr>
        <p:spPr bwMode="auto">
          <a:xfrm>
            <a:off x="403225" y="1143000"/>
            <a:ext cx="9197975" cy="1963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891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algn="ctr"/>
            <a:r>
              <a:rPr lang="en-US" altLang="en-US" sz="5000">
                <a:solidFill>
                  <a:srgbClr val="FFFFFF"/>
                </a:solidFill>
                <a:cs typeface="Arial Unicode MS" charset="0"/>
              </a:rPr>
              <a:t>Competition Soaring and Condor</a:t>
            </a:r>
          </a:p>
          <a:p>
            <a:pPr algn="ctr"/>
            <a:endParaRPr lang="en-US" altLang="en-US" sz="3200">
              <a:solidFill>
                <a:srgbClr val="FFFFFF"/>
              </a:solidFill>
              <a:cs typeface="Arial Unicode MS"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114800"/>
            <a:ext cx="36576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4" name="Text Box 4"/>
          <p:cNvSpPr txBox="1">
            <a:spLocks noChangeArrowheads="1"/>
          </p:cNvSpPr>
          <p:nvPr/>
        </p:nvSpPr>
        <p:spPr bwMode="auto">
          <a:xfrm>
            <a:off x="1054100" y="7086600"/>
            <a:ext cx="8547100" cy="347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ea typeface="Microsoft YaHei" panose="020B0503020204020204" pitchFamily="34" charset="-122"/>
              </a:defRPr>
            </a:lvl9pPr>
          </a:lstStyle>
          <a:p>
            <a:r>
              <a:rPr lang="en-US" altLang="en-US"/>
              <a:t>http://www.1260sqn.co.uk/about-us/the-air-cadet-organisation/the-history-of-the-atc</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Competition Soaring: What is a Competition?</a:t>
            </a:r>
          </a:p>
        </p:txBody>
      </p:sp>
      <p:sp>
        <p:nvSpPr>
          <p:cNvPr id="11266"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nature of glider flying is energy management.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 competition is the measure of how efficiently pilots are able to harness the vertical energy of the atmosphere and convert it to fast speeds.</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Spirit of competing is to maximize your own performance and compare it others. It is very hard to gauge how efficiently one is flying unless it is in comparison to others.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Before Flight</a:t>
            </a:r>
          </a:p>
        </p:txBody>
      </p:sp>
      <p:sp>
        <p:nvSpPr>
          <p:cNvPr id="12290"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There's a lot of things that go on before we fly on a contest day!</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Pilot's meeting</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Personal preparations (Getting task on GPS/food/water/piss bags etc)</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Gridding</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Sniffer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781050"/>
            <a:ext cx="7800975" cy="5848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4" name="Text Box 2"/>
          <p:cNvSpPr txBox="1">
            <a:spLocks noChangeArrowheads="1"/>
          </p:cNvSpPr>
          <p:nvPr/>
        </p:nvSpPr>
        <p:spPr bwMode="auto">
          <a:xfrm>
            <a:off x="2057400" y="6967538"/>
            <a:ext cx="5784850"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rgbClr val="000000"/>
                </a:solidFill>
                <a:latin typeface="Arial" panose="020B0604020202020204" pitchFamily="34" charset="0"/>
                <a:ea typeface="Microsoft YaHei" panose="020B0503020204020204" pitchFamily="34" charset="-122"/>
              </a:defRPr>
            </a:lvl9pPr>
          </a:lstStyle>
          <a:p>
            <a:r>
              <a:rPr lang="en-US" altLang="en-US"/>
              <a:t>http://www.aeroclubalbatross.org/Images/BigGrid_lg.jpg</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Pre-Start</a:t>
            </a:r>
          </a:p>
        </p:txBody>
      </p:sp>
      <p:sp>
        <p:nvSpPr>
          <p:cNvPr id="14338"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Once you have launched, you must wait until the Start gate is open</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gate usually opens 15 minutes after the last glider is launched</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 first tactical decision a pilot must make is deciding when to start.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Now for the fun part!</a:t>
            </a:r>
          </a:p>
        </p:txBody>
      </p:sp>
      <p:sp>
        <p:nvSpPr>
          <p:cNvPr id="15362"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After the start, we have to make a myriad of decisions to be able to fly most efficiently</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 most competitions and especially on weak days, gaggling is common. </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We must choose the best routes to follow in order to minimize the height lost in glides, and to find the best thermals.</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We try to find “energy lines”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Tasks</a:t>
            </a:r>
          </a:p>
        </p:txBody>
      </p:sp>
      <p:sp>
        <p:nvSpPr>
          <p:cNvPr id="16386"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Assigned Task</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Turn Area Task (Assigned Area Task)</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Modified Assigned Task</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l="29691" t="29027" r="38553" b="31046"/>
          <a:stretch>
            <a:fillRect/>
          </a:stretch>
        </p:blipFill>
        <p:spPr bwMode="auto">
          <a:xfrm>
            <a:off x="3429000" y="4114800"/>
            <a:ext cx="3200400" cy="2514600"/>
          </a:xfrm>
          <a:prstGeom prst="rect">
            <a:avLst/>
          </a:prstGeom>
          <a:noFill/>
          <a:ln>
            <a:noFill/>
          </a:ln>
          <a:effectLst/>
          <a:extLst>
            <a:ext uri="{909E8E84-426E-40DD-AFC4-6F175D3DCCD1}">
              <a14:hiddenFill xmlns:a14="http://schemas.microsoft.com/office/drawing/2010/main">
                <a:blipFill dpi="0" rotWithShape="0">
                  <a:blip/>
                  <a:srcRect l="29691" t="29027" r="38553" b="31046"/>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l="29117" t="29742" r="39127" b="30330"/>
          <a:stretch>
            <a:fillRect/>
          </a:stretch>
        </p:blipFill>
        <p:spPr bwMode="auto">
          <a:xfrm>
            <a:off x="0" y="4114800"/>
            <a:ext cx="3200400" cy="2514600"/>
          </a:xfrm>
          <a:prstGeom prst="rect">
            <a:avLst/>
          </a:prstGeom>
          <a:noFill/>
          <a:ln>
            <a:noFill/>
          </a:ln>
          <a:effectLst/>
          <a:extLst>
            <a:ext uri="{909E8E84-426E-40DD-AFC4-6F175D3DCCD1}">
              <a14:hiddenFill xmlns:a14="http://schemas.microsoft.com/office/drawing/2010/main">
                <a:blipFill dpi="0" rotWithShape="0">
                  <a:blip/>
                  <a:srcRect l="29117" t="29742" r="39127" b="3033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l="29117" t="29742" r="39127" b="30330"/>
          <a:stretch>
            <a:fillRect/>
          </a:stretch>
        </p:blipFill>
        <p:spPr bwMode="auto">
          <a:xfrm>
            <a:off x="6858000" y="4114800"/>
            <a:ext cx="3200400" cy="2514600"/>
          </a:xfrm>
          <a:prstGeom prst="rect">
            <a:avLst/>
          </a:prstGeom>
          <a:noFill/>
          <a:ln>
            <a:noFill/>
          </a:ln>
          <a:effectLst/>
          <a:extLst>
            <a:ext uri="{909E8E84-426E-40DD-AFC4-6F175D3DCCD1}">
              <a14:hiddenFill xmlns:a14="http://schemas.microsoft.com/office/drawing/2010/main">
                <a:blipFill dpi="0" rotWithShape="0">
                  <a:blip/>
                  <a:srcRect l="29117" t="29742" r="39127" b="30330"/>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Flying Efficiently</a:t>
            </a:r>
          </a:p>
        </p:txBody>
      </p:sp>
      <p:sp>
        <p:nvSpPr>
          <p:cNvPr id="17410" name="Rectangle 2"/>
          <p:cNvSpPr>
            <a:spLocks noGrp="1" noChangeArrowheads="1"/>
          </p:cNvSpPr>
          <p:nvPr>
            <p:ph type="body" idx="4294967295"/>
          </p:nvPr>
        </p:nvSpPr>
        <p:spPr>
          <a:xfrm>
            <a:off x="457200" y="1600200"/>
            <a:ext cx="9070975" cy="56372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It is important to have a good start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Fly as straight as possible/ minimize control input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Stay upwind of course-line</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Stay in Height Band!</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Thermal as least as possible going upwind and always try to leave a downwind turnpoint up high</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Course Deviations</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Final glide management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Speed to Fly</a:t>
            </a:r>
          </a:p>
        </p:txBody>
      </p:sp>
      <p:sp>
        <p:nvSpPr>
          <p:cNvPr id="18434" name="Rectangle 2"/>
          <p:cNvSpPr>
            <a:spLocks noGrp="1" noChangeArrowheads="1"/>
          </p:cNvSpPr>
          <p:nvPr>
            <p:ph type="body" idx="4294967295"/>
          </p:nvPr>
        </p:nvSpPr>
        <p:spPr>
          <a:xfrm>
            <a:off x="503238" y="1768475"/>
            <a:ext cx="9070975" cy="70088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McCready Theory- </a:t>
            </a:r>
          </a:p>
          <a:p>
            <a:pPr marL="1727200" lvl="1" indent="-573088">
              <a:buClr>
                <a:srgbClr val="FFCC99"/>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Predict next thermal strength and set the dial </a:t>
            </a:r>
          </a:p>
          <a:p>
            <a:pPr marL="1727200" lvl="1" indent="-573088">
              <a:buClr>
                <a:srgbClr val="FFCC99"/>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Polar is non-linear. MC Theory takes advantage of this</a:t>
            </a:r>
          </a:p>
          <a:p>
            <a:pPr marL="1727200" lvl="1" indent="-573088">
              <a:buClr>
                <a:srgbClr val="FFCC99"/>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Framework of decision making.</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Block Speeds</a:t>
            </a:r>
          </a:p>
          <a:p>
            <a:pPr marL="1727200" lvl="1" indent="-573088">
              <a:buClr>
                <a:srgbClr val="FFCC99"/>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Pick a speed and fly it.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 lift, slow down and in sink speed up. </a:t>
            </a:r>
          </a:p>
          <a:p>
            <a:pPr marL="1727200" lvl="1" indent="-573088">
              <a:buClr>
                <a:srgbClr val="FFCC99"/>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1727200" lvl="1" indent="-573088">
              <a:buClr>
                <a:srgbClr val="FFCC99"/>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1727200" lvl="1" indent="-573088">
              <a:buClr>
                <a:srgbClr val="FFCC99"/>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1727200" lvl="1" indent="-573088">
              <a:buClr>
                <a:srgbClr val="FFCC99"/>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1727200" lvl="1" indent="-573088">
              <a:buClr>
                <a:srgbClr val="FFCC99"/>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503238" y="301625"/>
            <a:ext cx="9070975" cy="1262063"/>
          </a:xfrm>
          <a:ln/>
        </p:spPr>
        <p:txBody>
          <a:bodyPr tIns="36162"/>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Ridge Competition</a:t>
            </a:r>
          </a:p>
        </p:txBody>
      </p:sp>
      <p:sp>
        <p:nvSpPr>
          <p:cNvPr id="19458" name="Rectangle 2"/>
          <p:cNvSpPr>
            <a:spLocks noGrp="1" noChangeArrowheads="1"/>
          </p:cNvSpPr>
          <p:nvPr>
            <p:ph type="body" idx="4294967295"/>
          </p:nvPr>
        </p:nvSpPr>
        <p:spPr>
          <a:xfrm>
            <a:off x="503238" y="1768475"/>
            <a:ext cx="9070975" cy="4989513"/>
          </a:xfrm>
          <a:ln/>
        </p:spPr>
        <p:txBody>
          <a:bodyPr/>
          <a:lstStyle/>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Transitions transitions transitions! Will I make it?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When do you thermal off of a ridge to go for a turnpoint?</a:t>
            </a:r>
          </a:p>
          <a:p>
            <a:pPr marL="431800" indent="-323850">
              <a:buClr>
                <a:srgbClr val="FFCC99"/>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Always have a back door. Very few experiences are as eventful as a landout after a botched transition.</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503238" y="301625"/>
            <a:ext cx="9070975" cy="6456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8224"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ea typeface="Microsoft YaHei" panose="020B0503020204020204" pitchFamily="34" charset="-122"/>
              </a:defRPr>
            </a:lvl9pPr>
          </a:lstStyle>
          <a:p>
            <a:pPr algn="ctr"/>
            <a:r>
              <a:rPr lang="en-US" altLang="en-US" sz="3200">
                <a:solidFill>
                  <a:srgbClr val="FFFFFF"/>
                </a:solidFill>
                <a:cs typeface="Arial Unicode MS" charset="0"/>
              </a:rPr>
              <a:t>The End!</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Arial Unicode MS"/>
      </a:majorFont>
      <a:minorFont>
        <a:latin typeface="Times New Roman"/>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Custom</PresentationFormat>
  <Paragraphs>62</Paragraphs>
  <Slides>11</Slides>
  <Notes>11</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11</vt:i4>
      </vt:variant>
    </vt:vector>
  </HeadingPairs>
  <TitlesOfParts>
    <vt:vector size="26" baseType="lpstr">
      <vt:lpstr>Times New Roman</vt:lpstr>
      <vt:lpstr>Arial</vt:lpstr>
      <vt:lpstr>Microsoft YaHei</vt:lpstr>
      <vt:lpstr>Arial Unicode MS</vt:lpstr>
      <vt:lpstr>Lucida Sans Unicode</vt:lpstr>
      <vt:lpstr>Wingdings</vt:lpstr>
      <vt:lpstr>Symbol</vt:lpstr>
      <vt:lpstr>Office Theme</vt:lpstr>
      <vt:lpstr>Office Theme</vt:lpstr>
      <vt:lpstr>Office Theme</vt:lpstr>
      <vt:lpstr>Office Theme</vt:lpstr>
      <vt:lpstr>Office Theme</vt:lpstr>
      <vt:lpstr>Office Theme</vt:lpstr>
      <vt:lpstr>Office Theme</vt:lpstr>
      <vt:lpstr>Office Theme</vt:lpstr>
      <vt:lpstr>PowerPoint Presentation</vt:lpstr>
      <vt:lpstr>Competition Soaring: What is a Competition?</vt:lpstr>
      <vt:lpstr>Before Flight</vt:lpstr>
      <vt:lpstr>PowerPoint Presentation</vt:lpstr>
      <vt:lpstr>Pre-Start</vt:lpstr>
      <vt:lpstr>Now for the fun part!</vt:lpstr>
      <vt:lpstr>Tasks</vt:lpstr>
      <vt:lpstr>Flying Efficiently</vt:lpstr>
      <vt:lpstr>Speed to Fly</vt:lpstr>
      <vt:lpstr>Ridge Competition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Sazhin</dc:creator>
  <cp:lastModifiedBy>danielsazhin@gmail.com</cp:lastModifiedBy>
  <cp:revision>2</cp:revision>
  <cp:lastPrinted>1601-01-01T00:00:00Z</cp:lastPrinted>
  <dcterms:created xsi:type="dcterms:W3CDTF">2013-01-26T05:29:54Z</dcterms:created>
  <dcterms:modified xsi:type="dcterms:W3CDTF">2019-05-01T14:16:54Z</dcterms:modified>
</cp:coreProperties>
</file>