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5"/>
  </p:notesMasterIdLst>
  <p:handoutMasterIdLst>
    <p:handoutMasterId r:id="rId16"/>
  </p:handoutMasterIdLst>
  <p:sldIdLst>
    <p:sldId id="277" r:id="rId3"/>
    <p:sldId id="267" r:id="rId4"/>
    <p:sldId id="268" r:id="rId5"/>
    <p:sldId id="281" r:id="rId6"/>
    <p:sldId id="270" r:id="rId7"/>
    <p:sldId id="280" r:id="rId8"/>
    <p:sldId id="269" r:id="rId9"/>
    <p:sldId id="278" r:id="rId10"/>
    <p:sldId id="284" r:id="rId11"/>
    <p:sldId id="279" r:id="rId12"/>
    <p:sldId id="282" r:id="rId13"/>
    <p:sldId id="28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32" y="22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299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D71D7-55AC-46BD-81B3-09AB2F9EFBD8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0BD58-3BFF-4EAF-BB8B-AC67FE801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9424F-BB59-4F4E-9822-4CA3E770FFD2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22CDD-9D6C-4F63-9EC2-648226624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8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360437"/>
            <a:ext cx="10058400" cy="36576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baseline="0">
                <a:solidFill>
                  <a:schemeClr val="accent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1" y="5682343"/>
            <a:ext cx="5943600" cy="41054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200" b="1" cap="all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56170" y="6419462"/>
            <a:ext cx="1351383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0" y="6419462"/>
            <a:ext cx="5181600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98358" y="6419462"/>
            <a:ext cx="698241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51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oaringsafety.org/learning/wingrunner/wingrunner.html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000" dirty="0" smtClean="0">
                <a:latin typeface="Georgia" panose="02040502050405020303" pitchFamily="18" charset="0"/>
              </a:rPr>
              <a:t/>
            </a:r>
            <a:br>
              <a:rPr lang="en-US" sz="5000" dirty="0" smtClean="0">
                <a:latin typeface="Georgia" panose="02040502050405020303" pitchFamily="18" charset="0"/>
              </a:rPr>
            </a:br>
            <a:r>
              <a:rPr lang="en-US" sz="5000" dirty="0" smtClean="0">
                <a:latin typeface="Georgia" panose="02040502050405020303" pitchFamily="18" charset="0"/>
              </a:rPr>
              <a:t/>
            </a:r>
            <a:br>
              <a:rPr lang="en-US" sz="5000" dirty="0" smtClean="0">
                <a:latin typeface="Georgia" panose="02040502050405020303" pitchFamily="18" charset="0"/>
              </a:rPr>
            </a:br>
            <a:r>
              <a:rPr lang="en-US" sz="5000" dirty="0">
                <a:latin typeface="Georgia" panose="02040502050405020303" pitchFamily="18" charset="0"/>
              </a:rPr>
              <a:t/>
            </a:r>
            <a:br>
              <a:rPr lang="en-US" sz="5000" dirty="0">
                <a:latin typeface="Georgia" panose="02040502050405020303" pitchFamily="18" charset="0"/>
              </a:rPr>
            </a:br>
            <a:r>
              <a:rPr lang="en-US" sz="5000" dirty="0" smtClean="0">
                <a:latin typeface="Georgia" panose="02040502050405020303" pitchFamily="18" charset="0"/>
              </a:rPr>
              <a:t/>
            </a:r>
            <a:br>
              <a:rPr lang="en-US" sz="5000" dirty="0" smtClean="0">
                <a:latin typeface="Georgia" panose="02040502050405020303" pitchFamily="18" charset="0"/>
              </a:rPr>
            </a:br>
            <a:r>
              <a:rPr lang="en-US" sz="5000" dirty="0" smtClean="0">
                <a:latin typeface="Georgia" panose="02040502050405020303" pitchFamily="18" charset="0"/>
              </a:rPr>
              <a:t/>
            </a:r>
            <a:br>
              <a:rPr lang="en-US" sz="5000" dirty="0" smtClean="0">
                <a:latin typeface="Georgia" panose="02040502050405020303" pitchFamily="18" charset="0"/>
              </a:rPr>
            </a:br>
            <a:r>
              <a:rPr lang="en-US" sz="5000" dirty="0" smtClean="0">
                <a:latin typeface="Georgia" panose="02040502050405020303" pitchFamily="18" charset="0"/>
              </a:rPr>
              <a:t>Operations and Safety</a:t>
            </a:r>
            <a:r>
              <a:rPr lang="en-US" sz="5000" dirty="0">
                <a:latin typeface="Georgia" panose="02040502050405020303" pitchFamily="18" charset="0"/>
              </a:rPr>
              <a:t/>
            </a:r>
            <a:br>
              <a:rPr lang="en-US" sz="5000" dirty="0">
                <a:latin typeface="Georgia" panose="02040502050405020303" pitchFamily="18" charset="0"/>
              </a:rPr>
            </a:br>
            <a:endParaRPr lang="en-US" sz="2800" dirty="0">
              <a:latin typeface="Georgia" panose="0204050205040502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latin typeface="Georgia" panose="02040502050405020303" pitchFamily="18" charset="0"/>
              </a:rPr>
              <a:t>Safety Committee: Jonathan Leal, Rob Dunning and Daniel Sazhin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782" y="262730"/>
            <a:ext cx="4924020" cy="369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Legality and Club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When is your Biennial Flight Review due?</a:t>
            </a:r>
          </a:p>
          <a:p>
            <a:r>
              <a:rPr lang="en-US" sz="2200" dirty="0" smtClean="0"/>
              <a:t>Did you do three takeoffs and landings in the preceding 90 days?</a:t>
            </a:r>
          </a:p>
          <a:p>
            <a:pPr lvl="1"/>
            <a:r>
              <a:rPr lang="en-US" sz="2200" dirty="0"/>
              <a:t>Club guidelines do not allow you to fly until you get a </a:t>
            </a:r>
            <a:r>
              <a:rPr lang="en-US" sz="2200" dirty="0" smtClean="0"/>
              <a:t>check-out with check pilot</a:t>
            </a:r>
            <a:endParaRPr lang="en-US" sz="2200" dirty="0"/>
          </a:p>
          <a:p>
            <a:pPr lvl="1"/>
            <a:r>
              <a:rPr lang="en-US" sz="2200" dirty="0"/>
              <a:t>FAA does not allow flying with a </a:t>
            </a:r>
            <a:r>
              <a:rPr lang="en-US" sz="2200" dirty="0" smtClean="0"/>
              <a:t>passenger if not current</a:t>
            </a:r>
          </a:p>
          <a:p>
            <a:r>
              <a:rPr lang="en-US" sz="2200" dirty="0" smtClean="0"/>
              <a:t>If you crash while flying out of BFR or with a passenger while not current, the insurance might not pay!</a:t>
            </a:r>
          </a:p>
          <a:p>
            <a:r>
              <a:rPr lang="en-US" sz="2200" dirty="0" smtClean="0"/>
              <a:t>If you haven’t flown in a while or feel uncomfortable, speak up on the e-group and someone will accommodate. </a:t>
            </a:r>
          </a:p>
          <a:p>
            <a:pPr marL="365760" lvl="1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4246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Preflight (1/2)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Preflight is essential. These are club gliders! Something could be broken or different every time</a:t>
            </a:r>
          </a:p>
          <a:p>
            <a:r>
              <a:rPr lang="en-US" dirty="0" smtClean="0"/>
              <a:t>Checklists available for each glider</a:t>
            </a:r>
          </a:p>
          <a:p>
            <a:r>
              <a:rPr lang="en-US" dirty="0" smtClean="0"/>
              <a:t>If you are taking a glider after someone else, check independently. Just because they flew does not automatically make the glider airworthy!</a:t>
            </a:r>
          </a:p>
          <a:p>
            <a:r>
              <a:rPr lang="en-US" dirty="0"/>
              <a:t>Especially </a:t>
            </a:r>
            <a:r>
              <a:rPr lang="en-US" dirty="0" smtClean="0"/>
              <a:t>check</a:t>
            </a:r>
          </a:p>
          <a:p>
            <a:pPr lvl="1"/>
            <a:r>
              <a:rPr lang="en-US" dirty="0" smtClean="0"/>
              <a:t>Attachment bolts- Elevator, horizontal stabilizer, wings, ailerons,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Tire pressure and skid condition</a:t>
            </a:r>
          </a:p>
          <a:p>
            <a:pPr lvl="1"/>
            <a:r>
              <a:rPr lang="en-US" dirty="0" smtClean="0"/>
              <a:t>Tip wheels/tail wheels</a:t>
            </a:r>
          </a:p>
          <a:p>
            <a:pPr lvl="1"/>
            <a:r>
              <a:rPr lang="en-US" dirty="0" smtClean="0"/>
              <a:t>Condition of seals</a:t>
            </a:r>
          </a:p>
          <a:p>
            <a:pPr marL="36576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7992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Preflight </a:t>
            </a:r>
            <a:r>
              <a:rPr lang="en-US" dirty="0" smtClean="0"/>
              <a:t>(2/2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Issues in recent times:</a:t>
            </a:r>
          </a:p>
          <a:p>
            <a:pPr lvl="1"/>
            <a:r>
              <a:rPr lang="en-US" dirty="0"/>
              <a:t>Rudder lock in glider (1-34R)</a:t>
            </a:r>
          </a:p>
          <a:p>
            <a:pPr lvl="1"/>
            <a:r>
              <a:rPr lang="en-US" dirty="0"/>
              <a:t>TE Probe put in Pitot hole (Greta)</a:t>
            </a:r>
          </a:p>
          <a:p>
            <a:pPr lvl="1"/>
            <a:r>
              <a:rPr lang="en-US" dirty="0"/>
              <a:t>Foam doodle on aileron pushrod (Red)</a:t>
            </a:r>
          </a:p>
          <a:p>
            <a:pPr lvl="1"/>
            <a:r>
              <a:rPr lang="en-US" dirty="0"/>
              <a:t>Statics taped over (Red)</a:t>
            </a:r>
          </a:p>
          <a:p>
            <a:pPr lvl="1"/>
            <a:r>
              <a:rPr lang="en-US" dirty="0"/>
              <a:t>Ballast weight in/out </a:t>
            </a:r>
            <a:r>
              <a:rPr lang="en-US" dirty="0" smtClean="0"/>
              <a:t>(</a:t>
            </a:r>
            <a:r>
              <a:rPr lang="en-US" dirty="0"/>
              <a:t>1-34)</a:t>
            </a:r>
          </a:p>
          <a:p>
            <a:pPr lvl="1"/>
            <a:r>
              <a:rPr lang="en-US" dirty="0"/>
              <a:t>Aileron lock on wing on grid (508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Stories from the crowd?</a:t>
            </a:r>
          </a:p>
          <a:p>
            <a:r>
              <a:rPr lang="en-US" dirty="0" smtClean="0"/>
              <a:t>It can happen to you! </a:t>
            </a:r>
          </a:p>
          <a:p>
            <a:pPr marL="36576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74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Ground Handling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Slow-walking pace</a:t>
            </a:r>
          </a:p>
          <a:p>
            <a:r>
              <a:rPr lang="en-US" dirty="0" smtClean="0"/>
              <a:t>Go around the hill, not down the hill. If you go down the hill, don’t hold the wing back!</a:t>
            </a:r>
          </a:p>
          <a:p>
            <a:r>
              <a:rPr lang="en-US" dirty="0"/>
              <a:t>T</a:t>
            </a:r>
            <a:r>
              <a:rPr lang="en-US" dirty="0" smtClean="0"/>
              <a:t>ie </a:t>
            </a:r>
            <a:r>
              <a:rPr lang="en-US" dirty="0"/>
              <a:t>spoilers open using </a:t>
            </a:r>
            <a:r>
              <a:rPr lang="en-US" dirty="0" smtClean="0"/>
              <a:t>belts</a:t>
            </a:r>
          </a:p>
          <a:p>
            <a:pPr lvl="1"/>
            <a:r>
              <a:rPr lang="en-US" dirty="0"/>
              <a:t>(Insert B4 and 2-33 stories here</a:t>
            </a:r>
            <a:r>
              <a:rPr lang="en-US" dirty="0" smtClean="0"/>
              <a:t>)</a:t>
            </a:r>
          </a:p>
          <a:p>
            <a:r>
              <a:rPr lang="en-US" dirty="0" smtClean="0"/>
              <a:t>Canopy always closed and locked</a:t>
            </a:r>
          </a:p>
          <a:p>
            <a:r>
              <a:rPr lang="en-US" dirty="0" smtClean="0"/>
              <a:t>The most useless thing to a pilot is:______</a:t>
            </a:r>
            <a:endParaRPr lang="en-US" dirty="0"/>
          </a:p>
          <a:p>
            <a:r>
              <a:rPr lang="en-US" dirty="0" smtClean="0"/>
              <a:t>Use </a:t>
            </a:r>
            <a:r>
              <a:rPr lang="en-US" dirty="0" err="1" smtClean="0"/>
              <a:t>tiedown</a:t>
            </a:r>
            <a:r>
              <a:rPr lang="en-US" dirty="0" smtClean="0"/>
              <a:t> ropes on the grid</a:t>
            </a:r>
          </a:p>
          <a:p>
            <a:pPr lvl="1"/>
            <a:r>
              <a:rPr lang="en-US" dirty="0" smtClean="0"/>
              <a:t>There are ropes available near the trailers for staging.</a:t>
            </a:r>
          </a:p>
          <a:p>
            <a:pPr lvl="1"/>
            <a:r>
              <a:rPr lang="en-US" dirty="0" smtClean="0"/>
              <a:t>Keep spoilers open on the grid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098" y="1825625"/>
            <a:ext cx="5304239" cy="325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3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WingRunning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399" y="1825625"/>
            <a:ext cx="8509503" cy="4117975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Do </a:t>
            </a:r>
            <a:r>
              <a:rPr lang="en-US" dirty="0"/>
              <a:t>the course at: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www.soaringsafety.org/learning/wingrunner/wingrunner.html</a:t>
            </a:r>
            <a:endParaRPr lang="en-US" dirty="0" smtClean="0"/>
          </a:p>
          <a:p>
            <a:r>
              <a:rPr lang="en-US" dirty="0" smtClean="0"/>
              <a:t>Specifics at Blairstown:</a:t>
            </a:r>
          </a:p>
          <a:p>
            <a:pPr lvl="1"/>
            <a:r>
              <a:rPr lang="en-US" dirty="0" smtClean="0"/>
              <a:t>Wait for the </a:t>
            </a:r>
            <a:r>
              <a:rPr lang="en-US" dirty="0" err="1" smtClean="0"/>
              <a:t>towplane</a:t>
            </a:r>
            <a:r>
              <a:rPr lang="en-US" dirty="0" smtClean="0"/>
              <a:t> to pass beyond the wing tip. Walk to the rope.</a:t>
            </a:r>
          </a:p>
          <a:p>
            <a:pPr lvl="1"/>
            <a:r>
              <a:rPr lang="en-US" dirty="0" smtClean="0"/>
              <a:t>Wait for the </a:t>
            </a:r>
            <a:r>
              <a:rPr lang="en-US" dirty="0" err="1" smtClean="0"/>
              <a:t>towplane</a:t>
            </a:r>
            <a:r>
              <a:rPr lang="en-US" dirty="0" smtClean="0"/>
              <a:t> to do its 180. Once it does, pick up the end of the rope and go to the glider</a:t>
            </a:r>
          </a:p>
          <a:p>
            <a:pPr lvl="1"/>
            <a:r>
              <a:rPr lang="en-US" dirty="0" smtClean="0"/>
              <a:t>Show the ring to the pilot. Use big ring for </a:t>
            </a:r>
            <a:r>
              <a:rPr lang="en-US" dirty="0" err="1" smtClean="0"/>
              <a:t>Schweizers</a:t>
            </a:r>
            <a:r>
              <a:rPr lang="en-US" dirty="0"/>
              <a:t> </a:t>
            </a:r>
            <a:r>
              <a:rPr lang="en-US" dirty="0" smtClean="0"/>
              <a:t>and extension for glass.</a:t>
            </a:r>
          </a:p>
          <a:p>
            <a:pPr lvl="1"/>
            <a:r>
              <a:rPr lang="en-US" dirty="0" smtClean="0"/>
              <a:t>Hook-up. Then go to the wingtip</a:t>
            </a:r>
          </a:p>
          <a:p>
            <a:pPr lvl="1"/>
            <a:r>
              <a:rPr lang="en-US" dirty="0" smtClean="0"/>
              <a:t>Look around for airplane and glider traffic in the pattern or staging.</a:t>
            </a:r>
          </a:p>
          <a:p>
            <a:pPr lvl="1"/>
            <a:r>
              <a:rPr lang="en-US" dirty="0" smtClean="0"/>
              <a:t>When the slack is out, look at the pilot and thumbs up.</a:t>
            </a:r>
          </a:p>
          <a:p>
            <a:pPr lvl="1"/>
            <a:r>
              <a:rPr lang="en-US" dirty="0" smtClean="0"/>
              <a:t>Lift wing by the tip of the trailing edge. Look for </a:t>
            </a:r>
            <a:r>
              <a:rPr lang="en-US" dirty="0" err="1" smtClean="0"/>
              <a:t>towplane</a:t>
            </a:r>
            <a:r>
              <a:rPr lang="en-US" dirty="0" smtClean="0"/>
              <a:t> rudder waggle, then glider waggle. </a:t>
            </a:r>
            <a:endParaRPr lang="en-US" dirty="0"/>
          </a:p>
          <a:p>
            <a:pPr lvl="1"/>
            <a:r>
              <a:rPr lang="en-US" dirty="0" smtClean="0"/>
              <a:t>Wave arm in circular manner. RUN with the wing. Don’t push against the pilot. </a:t>
            </a:r>
          </a:p>
          <a:p>
            <a:r>
              <a:rPr lang="en-US" dirty="0" smtClean="0"/>
              <a:t>Until you lift the wing and wave your arm, you’re the boss of the operation! If you see unsafe condition on glider, </a:t>
            </a:r>
            <a:r>
              <a:rPr lang="en-US" dirty="0" err="1" smtClean="0"/>
              <a:t>towplane</a:t>
            </a:r>
            <a:r>
              <a:rPr lang="en-US" dirty="0" smtClean="0"/>
              <a:t> or possible traffic, PUT THE WING DOWN!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60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Takeoff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399" y="1825625"/>
            <a:ext cx="8601075" cy="4117975"/>
          </a:xfrm>
        </p:spPr>
        <p:txBody>
          <a:bodyPr/>
          <a:lstStyle/>
          <a:p>
            <a:r>
              <a:rPr lang="en-US" dirty="0" smtClean="0"/>
              <a:t>Get in the glider when third on the grid. Be completely ready when the </a:t>
            </a:r>
            <a:r>
              <a:rPr lang="en-US" dirty="0" err="1" smtClean="0"/>
              <a:t>towplane</a:t>
            </a:r>
            <a:r>
              <a:rPr lang="en-US" dirty="0" smtClean="0"/>
              <a:t> comes to you.</a:t>
            </a:r>
          </a:p>
          <a:p>
            <a:r>
              <a:rPr lang="en-US" dirty="0" smtClean="0"/>
              <a:t>Make sure to do pre-takeoff checklist. Usually available on the panel. </a:t>
            </a:r>
          </a:p>
          <a:p>
            <a:pPr lvl="1"/>
            <a:r>
              <a:rPr lang="en-US" sz="2000" dirty="0" smtClean="0"/>
              <a:t>I </a:t>
            </a:r>
            <a:r>
              <a:rPr lang="en-US" sz="2000" dirty="0"/>
              <a:t>do: Altimeter Set, Belts on and Secure, Controls checked, </a:t>
            </a:r>
            <a:r>
              <a:rPr lang="en-US" sz="2000" dirty="0" err="1"/>
              <a:t>Divebrakes</a:t>
            </a:r>
            <a:r>
              <a:rPr lang="en-US" sz="2000" dirty="0"/>
              <a:t> closed and locked, Flaps set for takeoff, Trim set, Canopy closed and locked, Emergency plan</a:t>
            </a:r>
          </a:p>
          <a:p>
            <a:r>
              <a:rPr lang="en-US" dirty="0" smtClean="0"/>
              <a:t>You’re the boss. If in doubt, release! </a:t>
            </a:r>
          </a:p>
          <a:p>
            <a:r>
              <a:rPr lang="en-US" dirty="0" smtClean="0"/>
              <a:t>Once rolling, get the glider as soon as practicable off of the ground. </a:t>
            </a:r>
          </a:p>
          <a:p>
            <a:endParaRPr lang="en-US" dirty="0" smtClean="0"/>
          </a:p>
          <a:p>
            <a:endParaRPr lang="en-US" dirty="0" smtClean="0"/>
          </a:p>
          <a:p>
            <a:pPr marL="36576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30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399" y="1825625"/>
            <a:ext cx="5191125" cy="4117975"/>
          </a:xfrm>
        </p:spPr>
        <p:txBody>
          <a:bodyPr/>
          <a:lstStyle/>
          <a:p>
            <a:r>
              <a:rPr lang="en-US" dirty="0" smtClean="0"/>
              <a:t>Do you have an emergency plan? </a:t>
            </a:r>
          </a:p>
          <a:p>
            <a:r>
              <a:rPr lang="en-US" dirty="0" smtClean="0"/>
              <a:t>Trees are better than 180 below 200ft!</a:t>
            </a:r>
          </a:p>
          <a:p>
            <a:r>
              <a:rPr lang="en-US" dirty="0" smtClean="0"/>
              <a:t>200ft is bare minimum for turn around. </a:t>
            </a:r>
          </a:p>
          <a:p>
            <a:pPr lvl="1"/>
            <a:r>
              <a:rPr lang="en-US" dirty="0" smtClean="0"/>
              <a:t>Usually safer to go higher</a:t>
            </a:r>
          </a:p>
          <a:p>
            <a:r>
              <a:rPr lang="en-US" dirty="0" smtClean="0"/>
              <a:t>Don’t get high on the </a:t>
            </a:r>
            <a:r>
              <a:rPr lang="en-US" dirty="0" err="1" smtClean="0"/>
              <a:t>towplane</a:t>
            </a:r>
            <a:r>
              <a:rPr lang="en-US" dirty="0" smtClean="0"/>
              <a:t>! Release if out of sight</a:t>
            </a:r>
          </a:p>
          <a:p>
            <a:r>
              <a:rPr lang="en-US" dirty="0" smtClean="0"/>
              <a:t>Look left and right before releasing. Turn right after release.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4614" y="1524000"/>
            <a:ext cx="4855423" cy="316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16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Towplane</a:t>
            </a:r>
            <a:r>
              <a:rPr lang="en-US" dirty="0" smtClean="0"/>
              <a:t> Signals</a:t>
            </a:r>
            <a:endParaRPr lang="en-US" dirty="0"/>
          </a:p>
        </p:txBody>
      </p:sp>
      <p:sp>
        <p:nvSpPr>
          <p:cNvPr id="5" name="AutoShape 2" descr="Image result for towplane signals"/>
          <p:cNvSpPr>
            <a:spLocks noChangeAspect="1" noChangeArrowheads="1"/>
          </p:cNvSpPr>
          <p:nvPr/>
        </p:nvSpPr>
        <p:spPr bwMode="auto">
          <a:xfrm>
            <a:off x="155575" y="-1584325"/>
            <a:ext cx="619125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505" y="1873195"/>
            <a:ext cx="6808206" cy="364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5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What’s going to kill you in flying? Hitting the ground!</a:t>
            </a:r>
          </a:p>
          <a:p>
            <a:r>
              <a:rPr lang="en-US" dirty="0" smtClean="0"/>
              <a:t>Make the decision to land when you have energy. </a:t>
            </a:r>
            <a:endParaRPr lang="en-US" dirty="0"/>
          </a:p>
          <a:p>
            <a:r>
              <a:rPr lang="en-US" dirty="0" smtClean="0"/>
              <a:t>Keep a safe amount of energy in altitude and airspeed in the approach</a:t>
            </a:r>
            <a:endParaRPr lang="en-US" dirty="0"/>
          </a:p>
          <a:p>
            <a:r>
              <a:rPr lang="en-US" dirty="0" smtClean="0"/>
              <a:t>Gliders have great airbrakes. Use ‘</a:t>
            </a:r>
            <a:r>
              <a:rPr lang="en-US" dirty="0" err="1" smtClean="0"/>
              <a:t>em</a:t>
            </a:r>
            <a:r>
              <a:rPr lang="en-US" dirty="0" smtClean="0"/>
              <a:t>!</a:t>
            </a:r>
          </a:p>
          <a:p>
            <a:r>
              <a:rPr lang="en-US" dirty="0" smtClean="0"/>
              <a:t>Watch out for airplane and glider traffic</a:t>
            </a:r>
          </a:p>
          <a:p>
            <a:r>
              <a:rPr lang="en-US" dirty="0" smtClean="0"/>
              <a:t>If practicable, announce downwind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0421" y="2159000"/>
            <a:ext cx="5659198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79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7899400" cy="4117975"/>
          </a:xfrm>
        </p:spPr>
        <p:txBody>
          <a:bodyPr/>
          <a:lstStyle/>
          <a:p>
            <a:r>
              <a:rPr lang="en-US" dirty="0" smtClean="0"/>
              <a:t>Avoid rolling over the taxiway if possible. Land before or after.</a:t>
            </a:r>
          </a:p>
          <a:p>
            <a:r>
              <a:rPr lang="en-US" dirty="0" smtClean="0"/>
              <a:t>No shame in going long! </a:t>
            </a:r>
          </a:p>
          <a:p>
            <a:r>
              <a:rPr lang="en-US" dirty="0" smtClean="0"/>
              <a:t>Land with as little energy as practicable</a:t>
            </a:r>
          </a:p>
          <a:p>
            <a:r>
              <a:rPr lang="en-US" dirty="0" smtClean="0"/>
              <a:t>When on the ground, fly to a stop!!!!</a:t>
            </a:r>
          </a:p>
          <a:p>
            <a:pPr lvl="1"/>
            <a:r>
              <a:rPr lang="en-US" dirty="0" smtClean="0"/>
              <a:t>Stick should be all the way back</a:t>
            </a:r>
          </a:p>
          <a:p>
            <a:pPr lvl="1"/>
            <a:r>
              <a:rPr lang="en-US" dirty="0" smtClean="0"/>
              <a:t>Taxi off of the runway</a:t>
            </a:r>
          </a:p>
          <a:p>
            <a:pPr lvl="1"/>
            <a:r>
              <a:rPr lang="en-US" dirty="0" smtClean="0"/>
              <a:t>Don’t point at anything expensive</a:t>
            </a:r>
          </a:p>
          <a:p>
            <a:r>
              <a:rPr lang="en-US" dirty="0" smtClean="0"/>
              <a:t>Don’t use excessive braking. Don’t trust the </a:t>
            </a:r>
            <a:r>
              <a:rPr lang="en-US" dirty="0" err="1" smtClean="0"/>
              <a:t>wheelbrake</a:t>
            </a:r>
            <a:endParaRPr lang="en-US" dirty="0" smtClean="0"/>
          </a:p>
          <a:p>
            <a:r>
              <a:rPr lang="en-US" dirty="0" smtClean="0"/>
              <a:t>When stopped, get out and pull the glider off of the runway!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1793" y="2245260"/>
            <a:ext cx="4116441" cy="265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94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Miscellaneous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10223500" cy="4117975"/>
          </a:xfrm>
        </p:spPr>
        <p:txBody>
          <a:bodyPr>
            <a:normAutofit/>
          </a:bodyPr>
          <a:lstStyle/>
          <a:p>
            <a:r>
              <a:rPr lang="en-US" sz="2500" dirty="0" smtClean="0"/>
              <a:t>When you see someone need to launch or get off the runway, help!</a:t>
            </a:r>
          </a:p>
          <a:p>
            <a:r>
              <a:rPr lang="en-US" sz="2500" dirty="0" smtClean="0"/>
              <a:t>If something is unsafe or broken, let others know.</a:t>
            </a:r>
          </a:p>
          <a:p>
            <a:r>
              <a:rPr lang="en-US" sz="2500" dirty="0" smtClean="0"/>
              <a:t>Stay safe!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68760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d Line Business 16x9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F180B1C-2212-497F-A259-C959ADD048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red line presentation (widescreen)</Template>
  <TotalTime>0</TotalTime>
  <Words>812</Words>
  <Application>Microsoft Office PowerPoint</Application>
  <PresentationFormat>Widescreen</PresentationFormat>
  <Paragraphs>88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Cambria</vt:lpstr>
      <vt:lpstr>Georgia</vt:lpstr>
      <vt:lpstr>Red Line Business 16x9</vt:lpstr>
      <vt:lpstr>     Operations and Safety </vt:lpstr>
      <vt:lpstr>Legality and Club Guidelines</vt:lpstr>
      <vt:lpstr>Preflight (1/2)</vt:lpstr>
      <vt:lpstr>Preflight (2/2)</vt:lpstr>
      <vt:lpstr>Ground Handling</vt:lpstr>
      <vt:lpstr>WingRunning</vt:lpstr>
      <vt:lpstr>Takeoff</vt:lpstr>
      <vt:lpstr>Tow</vt:lpstr>
      <vt:lpstr>Towplane Signals</vt:lpstr>
      <vt:lpstr>Pattern</vt:lpstr>
      <vt:lpstr>Landing</vt:lpstr>
      <vt:lpstr>Miscellaneous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2017-02-14T21:26:01Z</dcterms:created>
  <dcterms:modified xsi:type="dcterms:W3CDTF">2017-02-15T16:34:26Z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TC030310239991</vt:lpwstr>
  </property>
</Properties>
</file>